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60" r:id="rId4"/>
    <p:sldId id="400" r:id="rId5"/>
    <p:sldId id="320" r:id="rId6"/>
    <p:sldId id="307" r:id="rId7"/>
    <p:sldId id="346" r:id="rId8"/>
    <p:sldId id="405" r:id="rId9"/>
    <p:sldId id="391" r:id="rId10"/>
    <p:sldId id="401" r:id="rId11"/>
    <p:sldId id="402" r:id="rId12"/>
    <p:sldId id="404" r:id="rId13"/>
    <p:sldId id="403" r:id="rId14"/>
    <p:sldId id="399"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7C674-843F-45A9-B7BA-E981843F7022}" v="728" dt="2025-06-24T10:33:00.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375" autoAdjust="0"/>
  </p:normalViewPr>
  <p:slideViewPr>
    <p:cSldViewPr snapToGrid="0">
      <p:cViewPr varScale="1">
        <p:scale>
          <a:sx n="31" d="100"/>
          <a:sy n="31" d="100"/>
        </p:scale>
        <p:origin x="52" y="340"/>
      </p:cViewPr>
      <p:guideLst/>
    </p:cSldViewPr>
  </p:slideViewPr>
  <p:outlineViewPr>
    <p:cViewPr>
      <p:scale>
        <a:sx n="33" d="100"/>
        <a:sy n="33" d="100"/>
      </p:scale>
      <p:origin x="0" y="-42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sie Dorlin" userId="502df17f-d207-45e1-a90e-9f26e68c3f06" providerId="ADAL" clId="{B897C674-843F-45A9-B7BA-E981843F7022}"/>
    <pc:docChg chg="custSel modSld">
      <pc:chgData name="Maisie Dorlin" userId="502df17f-d207-45e1-a90e-9f26e68c3f06" providerId="ADAL" clId="{B897C674-843F-45A9-B7BA-E981843F7022}" dt="2025-06-24T11:15:54.918" v="925" actId="13244"/>
      <pc:docMkLst>
        <pc:docMk/>
      </pc:docMkLst>
      <pc:sldChg chg="modSp mod">
        <pc:chgData name="Maisie Dorlin" userId="502df17f-d207-45e1-a90e-9f26e68c3f06" providerId="ADAL" clId="{B897C674-843F-45A9-B7BA-E981843F7022}" dt="2025-06-24T10:26:28.897" v="349" actId="962"/>
        <pc:sldMkLst>
          <pc:docMk/>
          <pc:sldMk cId="3748913796" sldId="257"/>
        </pc:sldMkLst>
        <pc:spChg chg="mod">
          <ac:chgData name="Maisie Dorlin" userId="502df17f-d207-45e1-a90e-9f26e68c3f06" providerId="ADAL" clId="{B897C674-843F-45A9-B7BA-E981843F7022}" dt="2025-06-24T10:20:09.459" v="188" actId="33553"/>
          <ac:spMkLst>
            <pc:docMk/>
            <pc:sldMk cId="3748913796" sldId="257"/>
            <ac:spMk id="5" creationId="{240E6B1C-1390-EDEF-C648-004949DD6EC8}"/>
          </ac:spMkLst>
        </pc:spChg>
        <pc:picChg chg="mod">
          <ac:chgData name="Maisie Dorlin" userId="502df17f-d207-45e1-a90e-9f26e68c3f06" providerId="ADAL" clId="{B897C674-843F-45A9-B7BA-E981843F7022}" dt="2025-06-24T10:18:28.576" v="135" actId="962"/>
          <ac:picMkLst>
            <pc:docMk/>
            <pc:sldMk cId="3748913796" sldId="257"/>
            <ac:picMk id="3" creationId="{C894ED9A-D7DA-9FCB-586C-3281EE4A4784}"/>
          </ac:picMkLst>
        </pc:picChg>
        <pc:picChg chg="mod">
          <ac:chgData name="Maisie Dorlin" userId="502df17f-d207-45e1-a90e-9f26e68c3f06" providerId="ADAL" clId="{B897C674-843F-45A9-B7BA-E981843F7022}" dt="2025-06-24T10:26:28.897" v="349" actId="962"/>
          <ac:picMkLst>
            <pc:docMk/>
            <pc:sldMk cId="3748913796" sldId="257"/>
            <ac:picMk id="6" creationId="{C33F78ED-A6F3-00EE-4F8F-C07791721612}"/>
          </ac:picMkLst>
        </pc:picChg>
      </pc:sldChg>
      <pc:sldChg chg="modSp mod">
        <pc:chgData name="Maisie Dorlin" userId="502df17f-d207-45e1-a90e-9f26e68c3f06" providerId="ADAL" clId="{B897C674-843F-45A9-B7BA-E981843F7022}" dt="2025-06-24T10:27:19.658" v="497" actId="962"/>
        <pc:sldMkLst>
          <pc:docMk/>
          <pc:sldMk cId="2809935788" sldId="259"/>
        </pc:sldMkLst>
        <pc:picChg chg="mod">
          <ac:chgData name="Maisie Dorlin" userId="502df17f-d207-45e1-a90e-9f26e68c3f06" providerId="ADAL" clId="{B897C674-843F-45A9-B7BA-E981843F7022}" dt="2025-06-24T10:27:19.658" v="497" actId="962"/>
          <ac:picMkLst>
            <pc:docMk/>
            <pc:sldMk cId="2809935788" sldId="259"/>
            <ac:picMk id="2" creationId="{FF719286-5046-E4E3-A3B7-8E69DB340420}"/>
          </ac:picMkLst>
        </pc:picChg>
      </pc:sldChg>
      <pc:sldChg chg="modSp">
        <pc:chgData name="Maisie Dorlin" userId="502df17f-d207-45e1-a90e-9f26e68c3f06" providerId="ADAL" clId="{B897C674-843F-45A9-B7BA-E981843F7022}" dt="2025-06-24T10:22:12.804" v="267" actId="962"/>
        <pc:sldMkLst>
          <pc:docMk/>
          <pc:sldMk cId="2758309868" sldId="260"/>
        </pc:sldMkLst>
        <pc:picChg chg="mod">
          <ac:chgData name="Maisie Dorlin" userId="502df17f-d207-45e1-a90e-9f26e68c3f06" providerId="ADAL" clId="{B897C674-843F-45A9-B7BA-E981843F7022}" dt="2025-06-24T10:22:12.804" v="267" actId="962"/>
          <ac:picMkLst>
            <pc:docMk/>
            <pc:sldMk cId="2758309868" sldId="260"/>
            <ac:picMk id="2" creationId="{50AA370F-B73D-B386-C076-BE368A1714B0}"/>
          </ac:picMkLst>
        </pc:picChg>
      </pc:sldChg>
      <pc:sldChg chg="modSp mod">
        <pc:chgData name="Maisie Dorlin" userId="502df17f-d207-45e1-a90e-9f26e68c3f06" providerId="ADAL" clId="{B897C674-843F-45A9-B7BA-E981843F7022}" dt="2025-06-24T10:31:43.020" v="915" actId="962"/>
        <pc:sldMkLst>
          <pc:docMk/>
          <pc:sldMk cId="386480062" sldId="274"/>
        </pc:sldMkLst>
        <pc:spChg chg="mod">
          <ac:chgData name="Maisie Dorlin" userId="502df17f-d207-45e1-a90e-9f26e68c3f06" providerId="ADAL" clId="{B897C674-843F-45A9-B7BA-E981843F7022}" dt="2025-06-24T10:21:33.289" v="263" actId="33553"/>
          <ac:spMkLst>
            <pc:docMk/>
            <pc:sldMk cId="386480062" sldId="274"/>
            <ac:spMk id="2" creationId="{44201CC0-F6DD-39CB-3610-0F5C9E9168C5}"/>
          </ac:spMkLst>
        </pc:spChg>
        <pc:picChg chg="mod">
          <ac:chgData name="Maisie Dorlin" userId="502df17f-d207-45e1-a90e-9f26e68c3f06" providerId="ADAL" clId="{B897C674-843F-45A9-B7BA-E981843F7022}" dt="2025-06-24T10:31:43.020" v="915" actId="962"/>
          <ac:picMkLst>
            <pc:docMk/>
            <pc:sldMk cId="386480062" sldId="274"/>
            <ac:picMk id="5" creationId="{0F2E2CCC-CE30-F477-59E3-51503CDA1E33}"/>
          </ac:picMkLst>
        </pc:picChg>
        <pc:picChg chg="mod">
          <ac:chgData name="Maisie Dorlin" userId="502df17f-d207-45e1-a90e-9f26e68c3f06" providerId="ADAL" clId="{B897C674-843F-45A9-B7BA-E981843F7022}" dt="2025-06-24T10:31:20.107" v="815" actId="962"/>
          <ac:picMkLst>
            <pc:docMk/>
            <pc:sldMk cId="386480062" sldId="274"/>
            <ac:picMk id="6" creationId="{22BD7010-A9B9-1A5A-2C88-C909E6458AC6}"/>
          </ac:picMkLst>
        </pc:picChg>
      </pc:sldChg>
      <pc:sldChg chg="modSp mod">
        <pc:chgData name="Maisie Dorlin" userId="502df17f-d207-45e1-a90e-9f26e68c3f06" providerId="ADAL" clId="{B897C674-843F-45A9-B7BA-E981843F7022}" dt="2025-06-24T11:15:54.918" v="925" actId="13244"/>
        <pc:sldMkLst>
          <pc:docMk/>
          <pc:sldMk cId="1633771422" sldId="307"/>
        </pc:sldMkLst>
        <pc:spChg chg="mod">
          <ac:chgData name="Maisie Dorlin" userId="502df17f-d207-45e1-a90e-9f26e68c3f06" providerId="ADAL" clId="{B897C674-843F-45A9-B7BA-E981843F7022}" dt="2025-06-24T10:24:26.517" v="325" actId="962"/>
          <ac:spMkLst>
            <pc:docMk/>
            <pc:sldMk cId="1633771422" sldId="307"/>
            <ac:spMk id="3" creationId="{D960D083-B0FB-5F4B-CC4B-23543293CE8B}"/>
          </ac:spMkLst>
        </pc:spChg>
        <pc:picChg chg="mod ord">
          <ac:chgData name="Maisie Dorlin" userId="502df17f-d207-45e1-a90e-9f26e68c3f06" providerId="ADAL" clId="{B897C674-843F-45A9-B7BA-E981843F7022}" dt="2025-06-24T11:15:54.918" v="925" actId="13244"/>
          <ac:picMkLst>
            <pc:docMk/>
            <pc:sldMk cId="1633771422" sldId="307"/>
            <ac:picMk id="8" creationId="{C0D64F22-5D32-8E2B-A352-5F5542F8741F}"/>
          </ac:picMkLst>
        </pc:picChg>
        <pc:picChg chg="mod">
          <ac:chgData name="Maisie Dorlin" userId="502df17f-d207-45e1-a90e-9f26e68c3f06" providerId="ADAL" clId="{B897C674-843F-45A9-B7BA-E981843F7022}" dt="2025-06-24T10:29:06.121" v="791" actId="962"/>
          <ac:picMkLst>
            <pc:docMk/>
            <pc:sldMk cId="1633771422" sldId="307"/>
            <ac:picMk id="10" creationId="{2EAAEB64-9201-4576-0379-9CA74B0DB183}"/>
          </ac:picMkLst>
        </pc:picChg>
      </pc:sldChg>
      <pc:sldChg chg="modSp mod">
        <pc:chgData name="Maisie Dorlin" userId="502df17f-d207-45e1-a90e-9f26e68c3f06" providerId="ADAL" clId="{B897C674-843F-45A9-B7BA-E981843F7022}" dt="2025-06-24T11:15:37.036" v="923" actId="13244"/>
        <pc:sldMkLst>
          <pc:docMk/>
          <pc:sldMk cId="336909272" sldId="320"/>
        </pc:sldMkLst>
        <pc:spChg chg="mod">
          <ac:chgData name="Maisie Dorlin" userId="502df17f-d207-45e1-a90e-9f26e68c3f06" providerId="ADAL" clId="{B897C674-843F-45A9-B7BA-E981843F7022}" dt="2025-06-24T10:32:05" v="920"/>
          <ac:spMkLst>
            <pc:docMk/>
            <pc:sldMk cId="336909272" sldId="320"/>
            <ac:spMk id="2" creationId="{FF17B910-4ED1-6E36-6B0C-FACD9C95D09B}"/>
          </ac:spMkLst>
        </pc:spChg>
        <pc:spChg chg="mod">
          <ac:chgData name="Maisie Dorlin" userId="502df17f-d207-45e1-a90e-9f26e68c3f06" providerId="ADAL" clId="{B897C674-843F-45A9-B7BA-E981843F7022}" dt="2025-06-24T10:32:54.690" v="921" actId="13244"/>
          <ac:spMkLst>
            <pc:docMk/>
            <pc:sldMk cId="336909272" sldId="320"/>
            <ac:spMk id="3" creationId="{D960D083-B0FB-5F4B-CC4B-23543293CE8B}"/>
          </ac:spMkLst>
        </pc:spChg>
        <pc:spChg chg="mod">
          <ac:chgData name="Maisie Dorlin" userId="502df17f-d207-45e1-a90e-9f26e68c3f06" providerId="ADAL" clId="{B897C674-843F-45A9-B7BA-E981843F7022}" dt="2025-06-24T10:31:55.254" v="918" actId="962"/>
          <ac:spMkLst>
            <pc:docMk/>
            <pc:sldMk cId="336909272" sldId="320"/>
            <ac:spMk id="5" creationId="{1783BCB9-5E3B-5F88-411F-BCD17930032F}"/>
          </ac:spMkLst>
        </pc:spChg>
        <pc:picChg chg="mod">
          <ac:chgData name="Maisie Dorlin" userId="502df17f-d207-45e1-a90e-9f26e68c3f06" providerId="ADAL" clId="{B897C674-843F-45A9-B7BA-E981843F7022}" dt="2025-06-24T10:28:29.467" v="639" actId="962"/>
          <ac:picMkLst>
            <pc:docMk/>
            <pc:sldMk cId="336909272" sldId="320"/>
            <ac:picMk id="4" creationId="{983846F0-146B-74A2-8170-6E6165D7B493}"/>
          </ac:picMkLst>
        </pc:picChg>
        <pc:picChg chg="mod ord">
          <ac:chgData name="Maisie Dorlin" userId="502df17f-d207-45e1-a90e-9f26e68c3f06" providerId="ADAL" clId="{B897C674-843F-45A9-B7BA-E981843F7022}" dt="2025-06-24T11:15:37.036" v="923" actId="13244"/>
          <ac:picMkLst>
            <pc:docMk/>
            <pc:sldMk cId="336909272" sldId="320"/>
            <ac:picMk id="6" creationId="{0165407B-0297-08FB-FEA3-9091A64AD29F}"/>
          </ac:picMkLst>
        </pc:picChg>
      </pc:sldChg>
      <pc:sldChg chg="modSp mod">
        <pc:chgData name="Maisie Dorlin" userId="502df17f-d207-45e1-a90e-9f26e68c3f06" providerId="ADAL" clId="{B897C674-843F-45A9-B7BA-E981843F7022}" dt="2025-06-24T10:29:22.086" v="793" actId="962"/>
        <pc:sldMkLst>
          <pc:docMk/>
          <pc:sldMk cId="2654219852" sldId="346"/>
        </pc:sldMkLst>
        <pc:spChg chg="mod">
          <ac:chgData name="Maisie Dorlin" userId="502df17f-d207-45e1-a90e-9f26e68c3f06" providerId="ADAL" clId="{B897C674-843F-45A9-B7BA-E981843F7022}" dt="2025-06-24T10:20:14.247" v="189" actId="33553"/>
          <ac:spMkLst>
            <pc:docMk/>
            <pc:sldMk cId="2654219852" sldId="346"/>
            <ac:spMk id="5" creationId="{240E6B1C-1390-EDEF-C648-004949DD6EC8}"/>
          </ac:spMkLst>
        </pc:spChg>
        <pc:picChg chg="mod">
          <ac:chgData name="Maisie Dorlin" userId="502df17f-d207-45e1-a90e-9f26e68c3f06" providerId="ADAL" clId="{B897C674-843F-45A9-B7BA-E981843F7022}" dt="2025-06-24T10:18:57.469" v="140" actId="962"/>
          <ac:picMkLst>
            <pc:docMk/>
            <pc:sldMk cId="2654219852" sldId="346"/>
            <ac:picMk id="6" creationId="{44FBB1DF-2E8D-E102-BB44-852E1A51D329}"/>
          </ac:picMkLst>
        </pc:picChg>
        <pc:picChg chg="mod">
          <ac:chgData name="Maisie Dorlin" userId="502df17f-d207-45e1-a90e-9f26e68c3f06" providerId="ADAL" clId="{B897C674-843F-45A9-B7BA-E981843F7022}" dt="2025-06-24T10:29:22.086" v="793" actId="962"/>
          <ac:picMkLst>
            <pc:docMk/>
            <pc:sldMk cId="2654219852" sldId="346"/>
            <ac:picMk id="11" creationId="{A873ACAA-27BC-955D-0307-05936441C26F}"/>
          </ac:picMkLst>
        </pc:picChg>
      </pc:sldChg>
      <pc:sldChg chg="modSp">
        <pc:chgData name="Maisie Dorlin" userId="502df17f-d207-45e1-a90e-9f26e68c3f06" providerId="ADAL" clId="{B897C674-843F-45A9-B7BA-E981843F7022}" dt="2025-06-24T10:30:02.257" v="799" actId="962"/>
        <pc:sldMkLst>
          <pc:docMk/>
          <pc:sldMk cId="3436036689" sldId="391"/>
        </pc:sldMkLst>
        <pc:picChg chg="mod">
          <ac:chgData name="Maisie Dorlin" userId="502df17f-d207-45e1-a90e-9f26e68c3f06" providerId="ADAL" clId="{B897C674-843F-45A9-B7BA-E981843F7022}" dt="2025-06-24T10:30:02.257" v="799" actId="962"/>
          <ac:picMkLst>
            <pc:docMk/>
            <pc:sldMk cId="3436036689" sldId="391"/>
            <ac:picMk id="4" creationId="{AD1FDD0E-4694-D578-BCB3-DF8C134EF578}"/>
          </ac:picMkLst>
        </pc:picChg>
      </pc:sldChg>
      <pc:sldChg chg="addSp delSp modSp mod">
        <pc:chgData name="Maisie Dorlin" userId="502df17f-d207-45e1-a90e-9f26e68c3f06" providerId="ADAL" clId="{B897C674-843F-45A9-B7BA-E981843F7022}" dt="2025-06-24T10:31:10.565" v="813" actId="962"/>
        <pc:sldMkLst>
          <pc:docMk/>
          <pc:sldMk cId="4030742737" sldId="399"/>
        </pc:sldMkLst>
        <pc:spChg chg="mod">
          <ac:chgData name="Maisie Dorlin" userId="502df17f-d207-45e1-a90e-9f26e68c3f06" providerId="ADAL" clId="{B897C674-843F-45A9-B7BA-E981843F7022}" dt="2025-06-24T10:21:30.202" v="262" actId="33553"/>
          <ac:spMkLst>
            <pc:docMk/>
            <pc:sldMk cId="4030742737" sldId="399"/>
            <ac:spMk id="5" creationId="{240E6B1C-1390-EDEF-C648-004949DD6EC8}"/>
          </ac:spMkLst>
        </pc:spChg>
        <pc:spChg chg="add del mod">
          <ac:chgData name="Maisie Dorlin" userId="502df17f-d207-45e1-a90e-9f26e68c3f06" providerId="ADAL" clId="{B897C674-843F-45A9-B7BA-E981843F7022}" dt="2025-06-24T10:19:44.802" v="187" actId="478"/>
          <ac:spMkLst>
            <pc:docMk/>
            <pc:sldMk cId="4030742737" sldId="399"/>
            <ac:spMk id="12" creationId="{CB47458A-0FA1-D69E-7EF7-101D55719056}"/>
          </ac:spMkLst>
        </pc:spChg>
        <pc:picChg chg="mod">
          <ac:chgData name="Maisie Dorlin" userId="502df17f-d207-45e1-a90e-9f26e68c3f06" providerId="ADAL" clId="{B897C674-843F-45A9-B7BA-E981843F7022}" dt="2025-06-24T10:19:20.117" v="184" actId="962"/>
          <ac:picMkLst>
            <pc:docMk/>
            <pc:sldMk cId="4030742737" sldId="399"/>
            <ac:picMk id="9" creationId="{BE9FF72F-DBDB-1308-5916-04C4CA08286B}"/>
          </ac:picMkLst>
        </pc:picChg>
        <pc:picChg chg="mod">
          <ac:chgData name="Maisie Dorlin" userId="502df17f-d207-45e1-a90e-9f26e68c3f06" providerId="ADAL" clId="{B897C674-843F-45A9-B7BA-E981843F7022}" dt="2025-06-24T10:31:10.565" v="813" actId="962"/>
          <ac:picMkLst>
            <pc:docMk/>
            <pc:sldMk cId="4030742737" sldId="399"/>
            <ac:picMk id="11" creationId="{FF142988-62A2-E9B3-BA52-906ED2A595FD}"/>
          </ac:picMkLst>
        </pc:picChg>
      </pc:sldChg>
      <pc:sldChg chg="modSp">
        <pc:chgData name="Maisie Dorlin" userId="502df17f-d207-45e1-a90e-9f26e68c3f06" providerId="ADAL" clId="{B897C674-843F-45A9-B7BA-E981843F7022}" dt="2025-06-24T10:27:41.096" v="501" actId="962"/>
        <pc:sldMkLst>
          <pc:docMk/>
          <pc:sldMk cId="3376100896" sldId="400"/>
        </pc:sldMkLst>
        <pc:picChg chg="mod">
          <ac:chgData name="Maisie Dorlin" userId="502df17f-d207-45e1-a90e-9f26e68c3f06" providerId="ADAL" clId="{B897C674-843F-45A9-B7BA-E981843F7022}" dt="2025-06-24T10:27:31.318" v="499" actId="962"/>
          <ac:picMkLst>
            <pc:docMk/>
            <pc:sldMk cId="3376100896" sldId="400"/>
            <ac:picMk id="5" creationId="{9EB22FA1-BF93-A5C1-7F69-E03FCA96679B}"/>
          </ac:picMkLst>
        </pc:picChg>
        <pc:picChg chg="mod">
          <ac:chgData name="Maisie Dorlin" userId="502df17f-d207-45e1-a90e-9f26e68c3f06" providerId="ADAL" clId="{B897C674-843F-45A9-B7BA-E981843F7022}" dt="2025-06-24T10:27:41.096" v="501" actId="962"/>
          <ac:picMkLst>
            <pc:docMk/>
            <pc:sldMk cId="3376100896" sldId="400"/>
            <ac:picMk id="8" creationId="{7B4FB461-C66C-188C-EC36-E20DA1412DA6}"/>
          </ac:picMkLst>
        </pc:picChg>
      </pc:sldChg>
      <pc:sldChg chg="addSp modSp mod">
        <pc:chgData name="Maisie Dorlin" userId="502df17f-d207-45e1-a90e-9f26e68c3f06" providerId="ADAL" clId="{B897C674-843F-45A9-B7BA-E981843F7022}" dt="2025-06-24T10:30:11.838" v="801" actId="962"/>
        <pc:sldMkLst>
          <pc:docMk/>
          <pc:sldMk cId="1821189438" sldId="401"/>
        </pc:sldMkLst>
        <pc:spChg chg="add mod">
          <ac:chgData name="Maisie Dorlin" userId="502df17f-d207-45e1-a90e-9f26e68c3f06" providerId="ADAL" clId="{B897C674-843F-45A9-B7BA-E981843F7022}" dt="2025-06-24T10:20:38.011" v="208" actId="171"/>
          <ac:spMkLst>
            <pc:docMk/>
            <pc:sldMk cId="1821189438" sldId="401"/>
            <ac:spMk id="2" creationId="{DD3981F2-5BB0-1879-ACC5-C7BB164D7366}"/>
          </ac:spMkLst>
        </pc:spChg>
        <pc:picChg chg="mod">
          <ac:chgData name="Maisie Dorlin" userId="502df17f-d207-45e1-a90e-9f26e68c3f06" providerId="ADAL" clId="{B897C674-843F-45A9-B7BA-E981843F7022}" dt="2025-06-24T10:30:11.838" v="801" actId="962"/>
          <ac:picMkLst>
            <pc:docMk/>
            <pc:sldMk cId="1821189438" sldId="401"/>
            <ac:picMk id="6" creationId="{E9F8C2DF-0618-6582-04C7-9053CD218D45}"/>
          </ac:picMkLst>
        </pc:picChg>
      </pc:sldChg>
      <pc:sldChg chg="addSp modSp mod">
        <pc:chgData name="Maisie Dorlin" userId="502df17f-d207-45e1-a90e-9f26e68c3f06" providerId="ADAL" clId="{B897C674-843F-45A9-B7BA-E981843F7022}" dt="2025-06-24T10:30:20.344" v="803" actId="962"/>
        <pc:sldMkLst>
          <pc:docMk/>
          <pc:sldMk cId="3535667116" sldId="402"/>
        </pc:sldMkLst>
        <pc:spChg chg="add mod">
          <ac:chgData name="Maisie Dorlin" userId="502df17f-d207-45e1-a90e-9f26e68c3f06" providerId="ADAL" clId="{B897C674-843F-45A9-B7BA-E981843F7022}" dt="2025-06-24T10:26:12.798" v="347" actId="20577"/>
          <ac:spMkLst>
            <pc:docMk/>
            <pc:sldMk cId="3535667116" sldId="402"/>
            <ac:spMk id="2" creationId="{205D0CD1-DB61-8564-869F-12A983591121}"/>
          </ac:spMkLst>
        </pc:spChg>
        <pc:picChg chg="mod">
          <ac:chgData name="Maisie Dorlin" userId="502df17f-d207-45e1-a90e-9f26e68c3f06" providerId="ADAL" clId="{B897C674-843F-45A9-B7BA-E981843F7022}" dt="2025-06-24T10:30:20.344" v="803" actId="962"/>
          <ac:picMkLst>
            <pc:docMk/>
            <pc:sldMk cId="3535667116" sldId="402"/>
            <ac:picMk id="6" creationId="{DB219802-AD6E-6E85-CD86-21596BC0EBF6}"/>
          </ac:picMkLst>
        </pc:picChg>
      </pc:sldChg>
      <pc:sldChg chg="modSp mod">
        <pc:chgData name="Maisie Dorlin" userId="502df17f-d207-45e1-a90e-9f26e68c3f06" providerId="ADAL" clId="{B897C674-843F-45A9-B7BA-E981843F7022}" dt="2025-06-24T10:31:01.572" v="811" actId="962"/>
        <pc:sldMkLst>
          <pc:docMk/>
          <pc:sldMk cId="3051385651" sldId="403"/>
        </pc:sldMkLst>
        <pc:spChg chg="mod">
          <ac:chgData name="Maisie Dorlin" userId="502df17f-d207-45e1-a90e-9f26e68c3f06" providerId="ADAL" clId="{B897C674-843F-45A9-B7BA-E981843F7022}" dt="2025-06-24T10:21:25.554" v="261" actId="33553"/>
          <ac:spMkLst>
            <pc:docMk/>
            <pc:sldMk cId="3051385651" sldId="403"/>
            <ac:spMk id="15" creationId="{FDA68EC7-76D8-7023-92D6-FD13811E8A29}"/>
          </ac:spMkLst>
        </pc:spChg>
        <pc:picChg chg="mod">
          <ac:chgData name="Maisie Dorlin" userId="502df17f-d207-45e1-a90e-9f26e68c3f06" providerId="ADAL" clId="{B897C674-843F-45A9-B7BA-E981843F7022}" dt="2025-06-24T10:30:53.440" v="809" actId="962"/>
          <ac:picMkLst>
            <pc:docMk/>
            <pc:sldMk cId="3051385651" sldId="403"/>
            <ac:picMk id="6" creationId="{E98F0C4D-A3E3-AE94-079B-444323283667}"/>
          </ac:picMkLst>
        </pc:picChg>
        <pc:picChg chg="mod">
          <ac:chgData name="Maisie Dorlin" userId="502df17f-d207-45e1-a90e-9f26e68c3f06" providerId="ADAL" clId="{B897C674-843F-45A9-B7BA-E981843F7022}" dt="2025-06-24T10:31:01.572" v="811" actId="962"/>
          <ac:picMkLst>
            <pc:docMk/>
            <pc:sldMk cId="3051385651" sldId="403"/>
            <ac:picMk id="8" creationId="{7B49718F-2523-D4CA-48DC-226B62465ACD}"/>
          </ac:picMkLst>
        </pc:picChg>
      </pc:sldChg>
      <pc:sldChg chg="addSp modSp mod">
        <pc:chgData name="Maisie Dorlin" userId="502df17f-d207-45e1-a90e-9f26e68c3f06" providerId="ADAL" clId="{B897C674-843F-45A9-B7BA-E981843F7022}" dt="2025-06-24T10:30:42.741" v="807" actId="962"/>
        <pc:sldMkLst>
          <pc:docMk/>
          <pc:sldMk cId="2033950325" sldId="404"/>
        </pc:sldMkLst>
        <pc:spChg chg="add mod">
          <ac:chgData name="Maisie Dorlin" userId="502df17f-d207-45e1-a90e-9f26e68c3f06" providerId="ADAL" clId="{B897C674-843F-45A9-B7BA-E981843F7022}" dt="2025-06-24T10:21:15.945" v="260" actId="171"/>
          <ac:spMkLst>
            <pc:docMk/>
            <pc:sldMk cId="2033950325" sldId="404"/>
            <ac:spMk id="2" creationId="{D92C54C5-A86E-80DF-88F3-F2A4DECB2986}"/>
          </ac:spMkLst>
        </pc:spChg>
        <pc:picChg chg="mod">
          <ac:chgData name="Maisie Dorlin" userId="502df17f-d207-45e1-a90e-9f26e68c3f06" providerId="ADAL" clId="{B897C674-843F-45A9-B7BA-E981843F7022}" dt="2025-06-24T10:30:30.685" v="805" actId="962"/>
          <ac:picMkLst>
            <pc:docMk/>
            <pc:sldMk cId="2033950325" sldId="404"/>
            <ac:picMk id="6" creationId="{804D480C-E056-8338-8FEF-C12E94F324AC}"/>
          </ac:picMkLst>
        </pc:picChg>
        <pc:picChg chg="mod">
          <ac:chgData name="Maisie Dorlin" userId="502df17f-d207-45e1-a90e-9f26e68c3f06" providerId="ADAL" clId="{B897C674-843F-45A9-B7BA-E981843F7022}" dt="2025-06-24T10:30:42.741" v="807" actId="962"/>
          <ac:picMkLst>
            <pc:docMk/>
            <pc:sldMk cId="2033950325" sldId="404"/>
            <ac:picMk id="8" creationId="{B8439D5F-84BA-3F49-4407-41ECB52F9BAB}"/>
          </ac:picMkLst>
        </pc:picChg>
      </pc:sldChg>
      <pc:sldChg chg="modSp">
        <pc:chgData name="Maisie Dorlin" userId="502df17f-d207-45e1-a90e-9f26e68c3f06" providerId="ADAL" clId="{B897C674-843F-45A9-B7BA-E981843F7022}" dt="2025-06-24T10:29:49.071" v="797" actId="962"/>
        <pc:sldMkLst>
          <pc:docMk/>
          <pc:sldMk cId="757143528" sldId="405"/>
        </pc:sldMkLst>
        <pc:picChg chg="mod">
          <ac:chgData name="Maisie Dorlin" userId="502df17f-d207-45e1-a90e-9f26e68c3f06" providerId="ADAL" clId="{B897C674-843F-45A9-B7BA-E981843F7022}" dt="2025-06-24T10:29:33.544" v="795" actId="962"/>
          <ac:picMkLst>
            <pc:docMk/>
            <pc:sldMk cId="757143528" sldId="405"/>
            <ac:picMk id="5" creationId="{F16D3099-613B-C6DA-3294-2A9AF419CD9D}"/>
          </ac:picMkLst>
        </pc:picChg>
        <pc:picChg chg="mod">
          <ac:chgData name="Maisie Dorlin" userId="502df17f-d207-45e1-a90e-9f26e68c3f06" providerId="ADAL" clId="{B897C674-843F-45A9-B7BA-E981843F7022}" dt="2025-06-24T10:29:49.071" v="797" actId="962"/>
          <ac:picMkLst>
            <pc:docMk/>
            <pc:sldMk cId="757143528" sldId="405"/>
            <ac:picMk id="8" creationId="{123009DA-AF60-7065-7811-4220793D12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63C74-AB16-4F14-8F64-8FF665AE5B3D}" type="datetimeFigureOut">
              <a:rPr lang="en-GB" smtClean="0"/>
              <a:t>24/06/2025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E3AE-53E0-4828-B723-6D2B9A41436F}" type="slidenum">
              <a:rPr lang="en-GB" smtClean="0"/>
              <a:t>‹#›</a:t>
            </a:fld>
            <a:endParaRPr lang="en-GB" dirty="0"/>
          </a:p>
        </p:txBody>
      </p:sp>
    </p:spTree>
    <p:extLst>
      <p:ext uri="{BB962C8B-B14F-4D97-AF65-F5344CB8AC3E}">
        <p14:creationId xmlns:p14="http://schemas.microsoft.com/office/powerpoint/2010/main" val="6017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hildrenscapitalofculture.co.uk/creative-learn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for a show of hands.</a:t>
            </a:r>
          </a:p>
          <a:p>
            <a:endParaRPr lang="en-GB" dirty="0"/>
          </a:p>
          <a:p>
            <a:r>
              <a:rPr lang="en-GB" dirty="0"/>
              <a:t>Q. Has anyone heard of Children’s Capital of Culture?</a:t>
            </a:r>
          </a:p>
          <a:p>
            <a:r>
              <a:rPr lang="en-GB" dirty="0"/>
              <a:t>Q. Has anyone been to </a:t>
            </a:r>
            <a:r>
              <a:rPr lang="en-GB" dirty="0" err="1"/>
              <a:t>Otherham</a:t>
            </a:r>
            <a:r>
              <a:rPr lang="en-GB" dirty="0"/>
              <a:t>, Roots or Grimm and Cos Festival of Stories?</a:t>
            </a:r>
          </a:p>
          <a:p>
            <a:endParaRPr lang="en-GB" dirty="0"/>
          </a:p>
        </p:txBody>
      </p:sp>
      <p:sp>
        <p:nvSpPr>
          <p:cNvPr id="4" name="Slide Number Placeholder 3"/>
          <p:cNvSpPr>
            <a:spLocks noGrp="1"/>
          </p:cNvSpPr>
          <p:nvPr>
            <p:ph type="sldNum" sz="quarter" idx="5"/>
          </p:nvPr>
        </p:nvSpPr>
        <p:spPr/>
        <p:txBody>
          <a:bodyPr/>
          <a:lstStyle/>
          <a:p>
            <a:fld id="{9172E3AE-53E0-4828-B723-6D2B9A41436F}" type="slidenum">
              <a:rPr lang="en-GB" smtClean="0"/>
              <a:t>1</a:t>
            </a:fld>
            <a:endParaRPr lang="en-GB" dirty="0"/>
          </a:p>
        </p:txBody>
      </p:sp>
    </p:spTree>
    <p:extLst>
      <p:ext uri="{BB962C8B-B14F-4D97-AF65-F5344CB8AC3E}">
        <p14:creationId xmlns:p14="http://schemas.microsoft.com/office/powerpoint/2010/main" val="110449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Riverside library staff used yellow paper and doodles to create a lively display and chose yellow books to link with Children’s Capital of Culture colours (chosen by children). </a:t>
            </a:r>
          </a:p>
        </p:txBody>
      </p:sp>
      <p:sp>
        <p:nvSpPr>
          <p:cNvPr id="4" name="Slide Number Placeholder 3"/>
          <p:cNvSpPr>
            <a:spLocks noGrp="1"/>
          </p:cNvSpPr>
          <p:nvPr>
            <p:ph type="sldNum" sz="quarter" idx="5"/>
          </p:nvPr>
        </p:nvSpPr>
        <p:spPr/>
        <p:txBody>
          <a:bodyPr/>
          <a:lstStyle/>
          <a:p>
            <a:fld id="{9172E3AE-53E0-4828-B723-6D2B9A41436F}" type="slidenum">
              <a:rPr lang="en-GB" smtClean="0"/>
              <a:t>10</a:t>
            </a:fld>
            <a:endParaRPr lang="en-GB" dirty="0"/>
          </a:p>
        </p:txBody>
      </p:sp>
    </p:spTree>
    <p:extLst>
      <p:ext uri="{BB962C8B-B14F-4D97-AF65-F5344CB8AC3E}">
        <p14:creationId xmlns:p14="http://schemas.microsoft.com/office/powerpoint/2010/main" val="297816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Riverside staff also used a tree to encourage children to suggest their ideas on bright yellow clouds.</a:t>
            </a:r>
          </a:p>
        </p:txBody>
      </p:sp>
      <p:sp>
        <p:nvSpPr>
          <p:cNvPr id="4" name="Slide Number Placeholder 3"/>
          <p:cNvSpPr>
            <a:spLocks noGrp="1"/>
          </p:cNvSpPr>
          <p:nvPr>
            <p:ph type="sldNum" sz="quarter" idx="5"/>
          </p:nvPr>
        </p:nvSpPr>
        <p:spPr/>
        <p:txBody>
          <a:bodyPr/>
          <a:lstStyle/>
          <a:p>
            <a:fld id="{9172E3AE-53E0-4828-B723-6D2B9A41436F}" type="slidenum">
              <a:rPr lang="en-GB" smtClean="0"/>
              <a:t>11</a:t>
            </a:fld>
            <a:endParaRPr lang="en-GB" dirty="0"/>
          </a:p>
        </p:txBody>
      </p:sp>
    </p:spTree>
    <p:extLst>
      <p:ext uri="{BB962C8B-B14F-4D97-AF65-F5344CB8AC3E}">
        <p14:creationId xmlns:p14="http://schemas.microsoft.com/office/powerpoint/2010/main" val="52322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FFFFFF"/>
                </a:solidFill>
                <a:latin typeface="+mj-lt"/>
                <a:ea typeface="+mj-ea"/>
                <a:cs typeface="+mj-cs"/>
              </a:rPr>
              <a:t>Kimberworth Library also used a tree for children to share their ideas and a screen promotes each new Children’s Capital of Culture event.</a:t>
            </a:r>
          </a:p>
          <a:p>
            <a:endParaRPr lang="en-US" sz="1200" kern="1200" dirty="0">
              <a:solidFill>
                <a:srgbClr val="FFFFFF"/>
              </a:solidFill>
              <a:latin typeface="+mj-lt"/>
              <a:ea typeface="+mj-ea"/>
              <a:cs typeface="+mj-cs"/>
            </a:endParaRPr>
          </a:p>
          <a:p>
            <a:r>
              <a:rPr lang="en-GB" dirty="0"/>
              <a:t>You could choose a set of books which match each of the Children’s Capital of Culture themes.</a:t>
            </a:r>
          </a:p>
        </p:txBody>
      </p:sp>
      <p:sp>
        <p:nvSpPr>
          <p:cNvPr id="4" name="Slide Number Placeholder 3"/>
          <p:cNvSpPr>
            <a:spLocks noGrp="1"/>
          </p:cNvSpPr>
          <p:nvPr>
            <p:ph type="sldNum" sz="quarter" idx="5"/>
          </p:nvPr>
        </p:nvSpPr>
        <p:spPr/>
        <p:txBody>
          <a:bodyPr/>
          <a:lstStyle/>
          <a:p>
            <a:fld id="{9172E3AE-53E0-4828-B723-6D2B9A41436F}" type="slidenum">
              <a:rPr lang="en-GB" smtClean="0"/>
              <a:t>12</a:t>
            </a:fld>
            <a:endParaRPr lang="en-GB" dirty="0"/>
          </a:p>
        </p:txBody>
      </p:sp>
    </p:spTree>
    <p:extLst>
      <p:ext uri="{BB962C8B-B14F-4D97-AF65-F5344CB8AC3E}">
        <p14:creationId xmlns:p14="http://schemas.microsoft.com/office/powerpoint/2010/main" val="312046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Swinton Library staff create Talent Sheets so that children can share what they are good at and what they are interested in. </a:t>
            </a:r>
          </a:p>
          <a:p>
            <a:endParaRPr lang="en-GB" dirty="0"/>
          </a:p>
          <a:p>
            <a:r>
              <a:rPr lang="en-GB" dirty="0" err="1"/>
              <a:t>Wickersley</a:t>
            </a:r>
            <a:r>
              <a:rPr lang="en-GB" dirty="0"/>
              <a:t> used a sunny window, some bunting and children’s favourite books.</a:t>
            </a:r>
          </a:p>
        </p:txBody>
      </p:sp>
      <p:sp>
        <p:nvSpPr>
          <p:cNvPr id="4" name="Slide Number Placeholder 3"/>
          <p:cNvSpPr>
            <a:spLocks noGrp="1"/>
          </p:cNvSpPr>
          <p:nvPr>
            <p:ph type="sldNum" sz="quarter" idx="5"/>
          </p:nvPr>
        </p:nvSpPr>
        <p:spPr/>
        <p:txBody>
          <a:bodyPr/>
          <a:lstStyle/>
          <a:p>
            <a:fld id="{9172E3AE-53E0-4828-B723-6D2B9A41436F}" type="slidenum">
              <a:rPr lang="en-GB" smtClean="0"/>
              <a:t>13</a:t>
            </a:fld>
            <a:endParaRPr lang="en-GB" dirty="0"/>
          </a:p>
        </p:txBody>
      </p:sp>
    </p:spTree>
    <p:extLst>
      <p:ext uri="{BB962C8B-B14F-4D97-AF65-F5344CB8AC3E}">
        <p14:creationId xmlns:p14="http://schemas.microsoft.com/office/powerpoint/2010/main" val="216825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2E3AE-53E0-4828-B723-6D2B9A4143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41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BP</a:t>
            </a:r>
          </a:p>
        </p:txBody>
      </p:sp>
      <p:sp>
        <p:nvSpPr>
          <p:cNvPr id="4" name="Slide Number Placeholder 3"/>
          <p:cNvSpPr>
            <a:spLocks noGrp="1"/>
          </p:cNvSpPr>
          <p:nvPr>
            <p:ph type="sldNum" sz="quarter" idx="5"/>
          </p:nvPr>
        </p:nvSpPr>
        <p:spPr/>
        <p:txBody>
          <a:bodyPr/>
          <a:lstStyle/>
          <a:p>
            <a:fld id="{9172E3AE-53E0-4828-B723-6D2B9A41436F}" type="slidenum">
              <a:rPr lang="en-GB" smtClean="0"/>
              <a:t>15</a:t>
            </a:fld>
            <a:endParaRPr lang="en-GB" dirty="0"/>
          </a:p>
        </p:txBody>
      </p:sp>
    </p:spTree>
    <p:extLst>
      <p:ext uri="{BB962C8B-B14F-4D97-AF65-F5344CB8AC3E}">
        <p14:creationId xmlns:p14="http://schemas.microsoft.com/office/powerpoint/2010/main" val="109337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link in the title to show the Children’s Capital of Culture launch film: https://youtu.be/FcKeR5p_0jE?si=ZUmp4em6TMRUZuCq</a:t>
            </a:r>
          </a:p>
          <a:p>
            <a:endParaRPr lang="en-GB" dirty="0"/>
          </a:p>
          <a:p>
            <a:r>
              <a:rPr lang="en-GB" dirty="0"/>
              <a:t>We really want to emphasise that Children’s Capital of Culture was an idea suggested by children and young people and that children and young people have been involved in the decision-making about the programme of events throughout.</a:t>
            </a:r>
          </a:p>
        </p:txBody>
      </p:sp>
      <p:sp>
        <p:nvSpPr>
          <p:cNvPr id="4" name="Slide Number Placeholder 3"/>
          <p:cNvSpPr>
            <a:spLocks noGrp="1"/>
          </p:cNvSpPr>
          <p:nvPr>
            <p:ph type="sldNum" sz="quarter" idx="5"/>
          </p:nvPr>
        </p:nvSpPr>
        <p:spPr/>
        <p:txBody>
          <a:bodyPr/>
          <a:lstStyle/>
          <a:p>
            <a:fld id="{9172E3AE-53E0-4828-B723-6D2B9A41436F}" type="slidenum">
              <a:rPr lang="en-GB" smtClean="0"/>
              <a:t>2</a:t>
            </a:fld>
            <a:endParaRPr lang="en-GB" dirty="0"/>
          </a:p>
        </p:txBody>
      </p:sp>
    </p:spTree>
    <p:extLst>
      <p:ext uri="{BB962C8B-B14F-4D97-AF65-F5344CB8AC3E}">
        <p14:creationId xmlns:p14="http://schemas.microsoft.com/office/powerpoint/2010/main" val="236696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 Which of these do you think is the most important and why?</a:t>
            </a:r>
          </a:p>
        </p:txBody>
      </p:sp>
      <p:sp>
        <p:nvSpPr>
          <p:cNvPr id="4" name="Slide Number Placeholder 3"/>
          <p:cNvSpPr>
            <a:spLocks noGrp="1"/>
          </p:cNvSpPr>
          <p:nvPr>
            <p:ph type="sldNum" sz="quarter" idx="5"/>
          </p:nvPr>
        </p:nvSpPr>
        <p:spPr/>
        <p:txBody>
          <a:bodyPr/>
          <a:lstStyle/>
          <a:p>
            <a:fld id="{9172E3AE-53E0-4828-B723-6D2B9A41436F}" type="slidenum">
              <a:rPr lang="en-GB" smtClean="0"/>
              <a:t>3</a:t>
            </a:fld>
            <a:endParaRPr lang="en-GB" dirty="0"/>
          </a:p>
        </p:txBody>
      </p:sp>
    </p:spTree>
    <p:extLst>
      <p:ext uri="{BB962C8B-B14F-4D97-AF65-F5344CB8AC3E}">
        <p14:creationId xmlns:p14="http://schemas.microsoft.com/office/powerpoint/2010/main" val="76753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keen for children and young people to understand that they can have agency and inform decision-making in their borough.</a:t>
            </a:r>
          </a:p>
        </p:txBody>
      </p:sp>
      <p:sp>
        <p:nvSpPr>
          <p:cNvPr id="4" name="Slide Number Placeholder 3"/>
          <p:cNvSpPr>
            <a:spLocks noGrp="1"/>
          </p:cNvSpPr>
          <p:nvPr>
            <p:ph type="sldNum" sz="quarter" idx="5"/>
          </p:nvPr>
        </p:nvSpPr>
        <p:spPr/>
        <p:txBody>
          <a:bodyPr/>
          <a:lstStyle/>
          <a:p>
            <a:fld id="{9172E3AE-53E0-4828-B723-6D2B9A41436F}" type="slidenum">
              <a:rPr lang="en-GB" smtClean="0"/>
              <a:t>4</a:t>
            </a:fld>
            <a:endParaRPr lang="en-GB" dirty="0"/>
          </a:p>
        </p:txBody>
      </p:sp>
    </p:spTree>
    <p:extLst>
      <p:ext uri="{BB962C8B-B14F-4D97-AF65-F5344CB8AC3E}">
        <p14:creationId xmlns:p14="http://schemas.microsoft.com/office/powerpoint/2010/main" val="111565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 Which theme is your favourite?</a:t>
            </a:r>
          </a:p>
        </p:txBody>
      </p:sp>
      <p:sp>
        <p:nvSpPr>
          <p:cNvPr id="4" name="Slide Number Placeholder 3"/>
          <p:cNvSpPr>
            <a:spLocks noGrp="1"/>
          </p:cNvSpPr>
          <p:nvPr>
            <p:ph type="sldNum" sz="quarter" idx="5"/>
          </p:nvPr>
        </p:nvSpPr>
        <p:spPr/>
        <p:txBody>
          <a:bodyPr/>
          <a:lstStyle/>
          <a:p>
            <a:fld id="{9172E3AE-53E0-4828-B723-6D2B9A41436F}" type="slidenum">
              <a:rPr lang="en-GB" smtClean="0"/>
              <a:t>5</a:t>
            </a:fld>
            <a:endParaRPr lang="en-GB" dirty="0"/>
          </a:p>
        </p:txBody>
      </p:sp>
    </p:spTree>
    <p:extLst>
      <p:ext uri="{BB962C8B-B14F-4D97-AF65-F5344CB8AC3E}">
        <p14:creationId xmlns:p14="http://schemas.microsoft.com/office/powerpoint/2010/main" val="367801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theme do you think is most important?</a:t>
            </a:r>
          </a:p>
        </p:txBody>
      </p:sp>
      <p:sp>
        <p:nvSpPr>
          <p:cNvPr id="4" name="Slide Number Placeholder 3"/>
          <p:cNvSpPr>
            <a:spLocks noGrp="1"/>
          </p:cNvSpPr>
          <p:nvPr>
            <p:ph type="sldNum" sz="quarter" idx="5"/>
          </p:nvPr>
        </p:nvSpPr>
        <p:spPr/>
        <p:txBody>
          <a:bodyPr/>
          <a:lstStyle/>
          <a:p>
            <a:fld id="{9172E3AE-53E0-4828-B723-6D2B9A41436F}" type="slidenum">
              <a:rPr lang="en-GB" smtClean="0"/>
              <a:t>6</a:t>
            </a:fld>
            <a:endParaRPr lang="en-GB" dirty="0"/>
          </a:p>
        </p:txBody>
      </p:sp>
    </p:spTree>
    <p:extLst>
      <p:ext uri="{BB962C8B-B14F-4D97-AF65-F5344CB8AC3E}">
        <p14:creationId xmlns:p14="http://schemas.microsoft.com/office/powerpoint/2010/main" val="146248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 What activity or event would you propose for your school, library, community or town?</a:t>
            </a:r>
          </a:p>
        </p:txBody>
      </p:sp>
      <p:sp>
        <p:nvSpPr>
          <p:cNvPr id="4" name="Slide Number Placeholder 3"/>
          <p:cNvSpPr>
            <a:spLocks noGrp="1"/>
          </p:cNvSpPr>
          <p:nvPr>
            <p:ph type="sldNum" sz="quarter" idx="5"/>
          </p:nvPr>
        </p:nvSpPr>
        <p:spPr/>
        <p:txBody>
          <a:bodyPr/>
          <a:lstStyle/>
          <a:p>
            <a:fld id="{9172E3AE-53E0-4828-B723-6D2B9A41436F}" type="slidenum">
              <a:rPr lang="en-GB" smtClean="0"/>
              <a:t>7</a:t>
            </a:fld>
            <a:endParaRPr lang="en-GB" dirty="0"/>
          </a:p>
        </p:txBody>
      </p:sp>
    </p:spTree>
    <p:extLst>
      <p:ext uri="{BB962C8B-B14F-4D97-AF65-F5344CB8AC3E}">
        <p14:creationId xmlns:p14="http://schemas.microsoft.com/office/powerpoint/2010/main" val="2232415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 this slide to tell the children and young people which Children’s Capital of Culture projects you have been involved in.</a:t>
            </a:r>
          </a:p>
          <a:p>
            <a:r>
              <a:rPr lang="en-GB" dirty="0">
                <a:hlinkClick r:id="rId3"/>
              </a:rPr>
              <a:t>Creative Learning – Children's Capital of Culture</a:t>
            </a:r>
            <a:endParaRPr lang="en-GB" dirty="0"/>
          </a:p>
          <a:p>
            <a:endParaRPr lang="en-GB" dirty="0"/>
          </a:p>
          <a:p>
            <a:r>
              <a:rPr lang="en-GB" dirty="0"/>
              <a:t>Tell them that there are lots more activities for schools to get involved in, including a film and media festival called </a:t>
            </a:r>
            <a:r>
              <a:rPr lang="en-GB" dirty="0" err="1"/>
              <a:t>RePlay</a:t>
            </a:r>
            <a:r>
              <a:rPr lang="en-GB" dirty="0"/>
              <a:t> in November. </a:t>
            </a:r>
          </a:p>
        </p:txBody>
      </p:sp>
      <p:sp>
        <p:nvSpPr>
          <p:cNvPr id="4" name="Slide Number Placeholder 3"/>
          <p:cNvSpPr>
            <a:spLocks noGrp="1"/>
          </p:cNvSpPr>
          <p:nvPr>
            <p:ph type="sldNum" sz="quarter" idx="5"/>
          </p:nvPr>
        </p:nvSpPr>
        <p:spPr/>
        <p:txBody>
          <a:bodyPr/>
          <a:lstStyle/>
          <a:p>
            <a:fld id="{9172E3AE-53E0-4828-B723-6D2B9A41436F}" type="slidenum">
              <a:rPr lang="en-GB" smtClean="0"/>
              <a:t>8</a:t>
            </a:fld>
            <a:endParaRPr lang="en-GB" dirty="0"/>
          </a:p>
        </p:txBody>
      </p:sp>
    </p:spTree>
    <p:extLst>
      <p:ext uri="{BB962C8B-B14F-4D97-AF65-F5344CB8AC3E}">
        <p14:creationId xmlns:p14="http://schemas.microsoft.com/office/powerpoint/2010/main" val="398747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ask for volunteers to do this task, give the job to a class or existing group or work with your school council. We have included some inspiration from Rotherham libraries to give you some ideas.</a:t>
            </a:r>
          </a:p>
          <a:p>
            <a:r>
              <a:rPr lang="en-GB" dirty="0"/>
              <a:t>Remember you also have some Children’s Capital of Culture materials in school you can display (they should have arrived by post). </a:t>
            </a:r>
          </a:p>
        </p:txBody>
      </p:sp>
      <p:sp>
        <p:nvSpPr>
          <p:cNvPr id="4" name="Slide Number Placeholder 3"/>
          <p:cNvSpPr>
            <a:spLocks noGrp="1"/>
          </p:cNvSpPr>
          <p:nvPr>
            <p:ph type="sldNum" sz="quarter" idx="5"/>
          </p:nvPr>
        </p:nvSpPr>
        <p:spPr/>
        <p:txBody>
          <a:bodyPr/>
          <a:lstStyle/>
          <a:p>
            <a:fld id="{9172E3AE-53E0-4828-B723-6D2B9A41436F}" type="slidenum">
              <a:rPr lang="en-GB" smtClean="0"/>
              <a:t>9</a:t>
            </a:fld>
            <a:endParaRPr lang="en-GB" dirty="0"/>
          </a:p>
        </p:txBody>
      </p:sp>
    </p:spTree>
    <p:extLst>
      <p:ext uri="{BB962C8B-B14F-4D97-AF65-F5344CB8AC3E}">
        <p14:creationId xmlns:p14="http://schemas.microsoft.com/office/powerpoint/2010/main" val="395408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239F-4418-93D3-F1E5-AD09BB7A00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8098A0-BC7D-4C08-1529-E879BBEC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E182D-DE4E-1046-06BB-B446689DA772}"/>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69141C04-A858-3685-C2AA-56A0CC66E7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95DFD6-7CEE-B8D6-8A29-597D7E89FC71}"/>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32250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F366-A4C5-7DE1-3665-EED890433D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2FFA8C-5450-023A-0351-1DA93BB3EC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F35D7E-EAA0-632E-650E-A8506CE2613C}"/>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E6479C9B-052C-F148-84CF-DD107355207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0B61EE-28B8-D698-EE3F-493B29597A46}"/>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178779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CFC485-210D-7DBF-CE38-DCAEE47FC5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785E4F-C5AD-E9C2-41ED-A110CA571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896BF9-9D95-3B69-CD84-207A0D9047C0}"/>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75012D4B-F754-1399-EE85-F64A047D324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B68CC41-D289-AE84-DA4B-1B2DF58A3F69}"/>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1771467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69EE-A325-E78A-585A-99C6E37D4D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A9D74D-09A1-1189-ABD3-35705C016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67C4A-2F21-D66E-21FB-4D601394A3B6}"/>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289C966A-5075-6FF2-6031-5AC0E59D105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D9551D4-670B-B01A-98BA-DCCD861B68A8}"/>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6161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0C6F-74AE-1CB8-E9BA-8964C4189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8D7C02-2C04-504C-F21B-905592283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A2CAF8-2B6B-8E02-9D5C-EFBF2D93E412}"/>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F599E1A6-656D-8D81-1253-A113DF8A024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575C3B-524E-AB15-0700-A51F3748F8F6}"/>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1613525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9D29-FD9C-1CFF-6543-346E619590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3D1252-DABA-C4BA-481B-3B096347B0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643F49-8AD5-2B0C-BB31-A1B725E31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BA4583-8A0C-1967-0026-A68FEF8A883F}"/>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6" name="Footer Placeholder 5">
            <a:extLst>
              <a:ext uri="{FF2B5EF4-FFF2-40B4-BE49-F238E27FC236}">
                <a16:creationId xmlns:a16="http://schemas.microsoft.com/office/drawing/2014/main" id="{B696EA93-8580-9DD9-5CE5-986694E1EB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69DE56E-BADC-3FF5-01A4-48CF777DD957}"/>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152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5C03-2005-6B07-A6E8-05D7ACD106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09D408-1BA4-0191-41FD-8253DCB36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DCE8C6-5B8A-4ACD-7F41-20F72C3461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4C037A-1B7C-94F9-A379-1E9EEBE31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A7941-D1C7-97C0-4FBB-0A50FFF933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8CEBFE-6B62-FEEE-2741-8FA8ED770887}"/>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8" name="Footer Placeholder 7">
            <a:extLst>
              <a:ext uri="{FF2B5EF4-FFF2-40B4-BE49-F238E27FC236}">
                <a16:creationId xmlns:a16="http://schemas.microsoft.com/office/drawing/2014/main" id="{E73177D2-AE11-8CE4-6FE1-22357D31585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87187EE-84DB-F5CA-8169-06AD643D0A60}"/>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139878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C652-C082-9F73-2C9C-AD2590D4D3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EA1FE9-49C8-D9FC-9BBF-73323D8DFEE2}"/>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4" name="Footer Placeholder 3">
            <a:extLst>
              <a:ext uri="{FF2B5EF4-FFF2-40B4-BE49-F238E27FC236}">
                <a16:creationId xmlns:a16="http://schemas.microsoft.com/office/drawing/2014/main" id="{B58B2C70-31BF-DD95-300E-75715F38475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9636E83-22E3-9AC0-6BC2-7473A224C3BD}"/>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263071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0F9987-71AD-E960-2E90-5DEE6D800C07}"/>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3" name="Footer Placeholder 2">
            <a:extLst>
              <a:ext uri="{FF2B5EF4-FFF2-40B4-BE49-F238E27FC236}">
                <a16:creationId xmlns:a16="http://schemas.microsoft.com/office/drawing/2014/main" id="{2481829B-86C2-DA46-19EE-973AA15DE18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996EB94-155C-5B5A-0EC2-4728FF418468}"/>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291321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E78F-2D0F-6184-CB8B-35B774D9C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2EB980-F972-0226-776C-86DAD830D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A52D86-3DAA-1180-4E2E-6536FE980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AC1F4-60A0-A3CC-E616-CA22D3E08C44}"/>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6" name="Footer Placeholder 5">
            <a:extLst>
              <a:ext uri="{FF2B5EF4-FFF2-40B4-BE49-F238E27FC236}">
                <a16:creationId xmlns:a16="http://schemas.microsoft.com/office/drawing/2014/main" id="{43DAEA56-606B-BCD6-E640-0C4009EA58F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A00945-2F0E-663F-72D5-470AF1F86BCE}"/>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324446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F913-CC94-D08D-EB72-538E911BC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EE7E7C-D498-960E-8410-9C74CFD75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94D5E2A-F321-99DE-B93F-20A4CB016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7BBDD-1222-13A6-2CC1-7201BA2622D8}"/>
              </a:ext>
            </a:extLst>
          </p:cNvPr>
          <p:cNvSpPr>
            <a:spLocks noGrp="1"/>
          </p:cNvSpPr>
          <p:nvPr>
            <p:ph type="dt" sz="half" idx="10"/>
          </p:nvPr>
        </p:nvSpPr>
        <p:spPr/>
        <p:txBody>
          <a:bodyPr/>
          <a:lstStyle/>
          <a:p>
            <a:fld id="{8E134E72-56C4-4FE9-8B8A-8BF798BFF987}" type="datetimeFigureOut">
              <a:rPr lang="en-GB" smtClean="0"/>
              <a:t>24/06/2025</a:t>
            </a:fld>
            <a:endParaRPr lang="en-GB" dirty="0"/>
          </a:p>
        </p:txBody>
      </p:sp>
      <p:sp>
        <p:nvSpPr>
          <p:cNvPr id="6" name="Footer Placeholder 5">
            <a:extLst>
              <a:ext uri="{FF2B5EF4-FFF2-40B4-BE49-F238E27FC236}">
                <a16:creationId xmlns:a16="http://schemas.microsoft.com/office/drawing/2014/main" id="{C88599D4-0F84-29E2-6B0A-1E7EF64EF78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1652DDC-0EC4-BB1A-5A8A-794097159F53}"/>
              </a:ext>
            </a:extLst>
          </p:cNvPr>
          <p:cNvSpPr>
            <a:spLocks noGrp="1"/>
          </p:cNvSpPr>
          <p:nvPr>
            <p:ph type="sldNum" sz="quarter" idx="12"/>
          </p:nvPr>
        </p:nvSpPr>
        <p:spPr/>
        <p:txBody>
          <a:bodyPr/>
          <a:lstStyle/>
          <a:p>
            <a:fld id="{A299DB98-9187-4426-8B3B-DD934BFFF5F7}" type="slidenum">
              <a:rPr lang="en-GB" smtClean="0"/>
              <a:t>‹#›</a:t>
            </a:fld>
            <a:endParaRPr lang="en-GB" dirty="0"/>
          </a:p>
        </p:txBody>
      </p:sp>
    </p:spTree>
    <p:extLst>
      <p:ext uri="{BB962C8B-B14F-4D97-AF65-F5344CB8AC3E}">
        <p14:creationId xmlns:p14="http://schemas.microsoft.com/office/powerpoint/2010/main" val="279671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BB296-49A5-0566-4F31-002D70C6D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96C97C-EED4-8222-E9C7-B3F1853C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EA005-E9D7-BA4B-7B45-497DEA0EB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34E72-56C4-4FE9-8B8A-8BF798BFF987}" type="datetimeFigureOut">
              <a:rPr lang="en-GB" smtClean="0"/>
              <a:t>24/06/2025</a:t>
            </a:fld>
            <a:endParaRPr lang="en-GB" dirty="0"/>
          </a:p>
        </p:txBody>
      </p:sp>
      <p:sp>
        <p:nvSpPr>
          <p:cNvPr id="5" name="Footer Placeholder 4">
            <a:extLst>
              <a:ext uri="{FF2B5EF4-FFF2-40B4-BE49-F238E27FC236}">
                <a16:creationId xmlns:a16="http://schemas.microsoft.com/office/drawing/2014/main" id="{4F6427A7-6AE6-07E6-65B6-2D5ED740C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D16F54A-CF11-2A9E-E5D5-3CAFE2950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DB98-9187-4426-8B3B-DD934BFFF5F7}" type="slidenum">
              <a:rPr lang="en-GB" smtClean="0"/>
              <a:t>‹#›</a:t>
            </a:fld>
            <a:endParaRPr lang="en-GB" dirty="0"/>
          </a:p>
        </p:txBody>
      </p:sp>
    </p:spTree>
    <p:extLst>
      <p:ext uri="{BB962C8B-B14F-4D97-AF65-F5344CB8AC3E}">
        <p14:creationId xmlns:p14="http://schemas.microsoft.com/office/powerpoint/2010/main" val="1022422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hyperlink" Target="mailto:Becky.parry@rotherham.gov.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mailto:ccoc@rotherham.gov.uk"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youtu.be/FcKeR5p_0jE?si=ZUmp4em6TMRUZuC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0">
            <a:extLst>
              <a:ext uri="{FF2B5EF4-FFF2-40B4-BE49-F238E27FC236}">
                <a16:creationId xmlns:a16="http://schemas.microsoft.com/office/drawing/2014/main" id="{03BE3B96-9AE2-C41E-36A1-3E5847464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6">
            <a:extLst>
              <a:ext uri="{FF2B5EF4-FFF2-40B4-BE49-F238E27FC236}">
                <a16:creationId xmlns:a16="http://schemas.microsoft.com/office/drawing/2014/main" id="{240E6B1C-1390-EDEF-C648-004949DD6EC8}"/>
              </a:ext>
            </a:extLst>
          </p:cNvPr>
          <p:cNvSpPr>
            <a:spLocks noGrp="1"/>
          </p:cNvSpPr>
          <p:nvPr>
            <p:ph type="title" idx="4294967295"/>
          </p:nvPr>
        </p:nvSpPr>
        <p:spPr>
          <a:xfrm>
            <a:off x="7388225" y="744538"/>
            <a:ext cx="4583113" cy="446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1" i="0" u="none" strike="noStrike" kern="1200" cap="none" spc="0" normalizeH="0" baseline="0" noProof="0" dirty="0">
              <a:ln>
                <a:noFill/>
              </a:ln>
              <a:solidFill>
                <a:schemeClr val="tx1"/>
              </a:solidFill>
              <a:effectLst/>
              <a:uLnTx/>
              <a:uFillTx/>
              <a:latin typeface="Arthura Black"/>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chemeClr val="tx1"/>
                </a:solidFill>
                <a:effectLst/>
                <a:uLnTx/>
                <a:uFillTx/>
                <a:latin typeface="Arthura Black"/>
                <a:ea typeface="+mn-ea"/>
                <a:cs typeface="+mn-cs"/>
              </a:rPr>
              <a:t>Introducing  Children’s Capital of Culture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1" i="0" u="none" strike="noStrike" kern="1200" cap="none" spc="0" normalizeH="0" baseline="0" noProof="0" dirty="0">
              <a:ln>
                <a:noFill/>
              </a:ln>
              <a:solidFill>
                <a:schemeClr val="tx1"/>
              </a:solidFill>
              <a:effectLst/>
              <a:uLnTx/>
              <a:uFillTx/>
              <a:latin typeface="Arthura Black"/>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1" i="0" u="none" strike="noStrike" kern="1200" cap="none" spc="0" normalizeH="0" baseline="0" noProof="0" dirty="0">
              <a:ln>
                <a:noFill/>
              </a:ln>
              <a:solidFill>
                <a:schemeClr val="tx1"/>
              </a:solidFill>
              <a:effectLst/>
              <a:uLnTx/>
              <a:uFillTx/>
              <a:latin typeface="Arthura Black"/>
              <a:ea typeface="+mn-ea"/>
              <a:cs typeface="+mn-cs"/>
            </a:endParaRPr>
          </a:p>
        </p:txBody>
      </p:sp>
      <p:pic>
        <p:nvPicPr>
          <p:cNvPr id="6" name="Picture 5" descr="A picture containing text, font, poster, graphics">
            <a:extLst>
              <a:ext uri="{FF2B5EF4-FFF2-40B4-BE49-F238E27FC236}">
                <a16:creationId xmlns:a16="http://schemas.microsoft.com/office/drawing/2014/main" id="{C33F78ED-A6F3-00EE-4F8F-C077917216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7110977" cy="6857999"/>
          </a:xfrm>
          <a:prstGeom prst="rect">
            <a:avLst/>
          </a:prstGeom>
        </p:spPr>
      </p:pic>
      <p:pic>
        <p:nvPicPr>
          <p:cNvPr id="3" name="Graphic 2" descr="Children's Capital of Culture logo. Black cloud and yellow ribbon&#10;">
            <a:extLst>
              <a:ext uri="{FF2B5EF4-FFF2-40B4-BE49-F238E27FC236}">
                <a16:creationId xmlns:a16="http://schemas.microsoft.com/office/drawing/2014/main" id="{C894ED9A-D7DA-9FCB-586C-3281EE4A47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6601" y="5714696"/>
            <a:ext cx="1686916" cy="798294"/>
          </a:xfrm>
          <a:prstGeom prst="rect">
            <a:avLst/>
          </a:prstGeom>
        </p:spPr>
      </p:pic>
    </p:spTree>
    <p:extLst>
      <p:ext uri="{BB962C8B-B14F-4D97-AF65-F5344CB8AC3E}">
        <p14:creationId xmlns:p14="http://schemas.microsoft.com/office/powerpoint/2010/main" val="374891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D3981F2-5BB0-1879-ACC5-C7BB164D7366}"/>
              </a:ext>
            </a:extLst>
          </p:cNvPr>
          <p:cNvSpPr>
            <a:spLocks noGrp="1"/>
          </p:cNvSpPr>
          <p:nvPr>
            <p:ph type="title"/>
          </p:nvPr>
        </p:nvSpPr>
        <p:spPr>
          <a:xfrm>
            <a:off x="927100" y="871537"/>
            <a:ext cx="10515600" cy="1325563"/>
          </a:xfrm>
        </p:spPr>
        <p:txBody>
          <a:bodyPr vert="horz" lIns="91440" tIns="45720" rIns="91440" bIns="45720" rtlCol="0" anchor="b">
            <a:normAutofit/>
          </a:bodyPr>
          <a:lstStyle/>
          <a:p>
            <a:r>
              <a:rPr lang="en-GB" dirty="0"/>
              <a:t>Library display</a:t>
            </a:r>
          </a:p>
        </p:txBody>
      </p:sp>
      <p:pic>
        <p:nvPicPr>
          <p:cNvPr id="6" name="Content Placeholder 5" descr="A display of books in a library">
            <a:extLst>
              <a:ext uri="{FF2B5EF4-FFF2-40B4-BE49-F238E27FC236}">
                <a16:creationId xmlns:a16="http://schemas.microsoft.com/office/drawing/2014/main" id="{E9F8C2DF-0618-6582-04C7-9053CD218D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1880" b="13134"/>
          <a:stretch>
            <a:fillRect/>
          </a:stretch>
        </p:blipFill>
        <p:spPr>
          <a:xfrm>
            <a:off x="20" y="1282"/>
            <a:ext cx="12191980" cy="6856718"/>
          </a:xfrm>
          <a:prstGeom prst="rect">
            <a:avLst/>
          </a:prstGeom>
        </p:spPr>
      </p:pic>
    </p:spTree>
    <p:extLst>
      <p:ext uri="{BB962C8B-B14F-4D97-AF65-F5344CB8AC3E}">
        <p14:creationId xmlns:p14="http://schemas.microsoft.com/office/powerpoint/2010/main" val="182118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05D0CD1-DB61-8564-869F-12A983591121}"/>
              </a:ext>
            </a:extLst>
          </p:cNvPr>
          <p:cNvSpPr>
            <a:spLocks noGrp="1"/>
          </p:cNvSpPr>
          <p:nvPr>
            <p:ph type="title"/>
          </p:nvPr>
        </p:nvSpPr>
        <p:spPr>
          <a:xfrm>
            <a:off x="838200" y="477837"/>
            <a:ext cx="10515600" cy="1325563"/>
          </a:xfrm>
        </p:spPr>
        <p:txBody>
          <a:bodyPr vert="horz" lIns="91440" tIns="45720" rIns="91440" bIns="45720" rtlCol="0" anchor="b">
            <a:normAutofit/>
          </a:bodyPr>
          <a:lstStyle/>
          <a:p>
            <a:r>
              <a:rPr lang="en-GB" dirty="0"/>
              <a:t> library display</a:t>
            </a:r>
          </a:p>
        </p:txBody>
      </p:sp>
      <p:pic>
        <p:nvPicPr>
          <p:cNvPr id="6" name="Content Placeholder 5" descr="A tree in a room with books on shelves">
            <a:extLst>
              <a:ext uri="{FF2B5EF4-FFF2-40B4-BE49-F238E27FC236}">
                <a16:creationId xmlns:a16="http://schemas.microsoft.com/office/drawing/2014/main" id="{DB219802-AD6E-6E85-CD86-21596BC0EB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541" b="21473"/>
          <a:stretch>
            <a:fillRect/>
          </a:stretch>
        </p:blipFill>
        <p:spPr>
          <a:xfrm>
            <a:off x="20" y="1282"/>
            <a:ext cx="12191980" cy="6856718"/>
          </a:xfrm>
          <a:prstGeom prst="rect">
            <a:avLst/>
          </a:prstGeom>
        </p:spPr>
      </p:pic>
    </p:spTree>
    <p:extLst>
      <p:ext uri="{BB962C8B-B14F-4D97-AF65-F5344CB8AC3E}">
        <p14:creationId xmlns:p14="http://schemas.microsoft.com/office/powerpoint/2010/main" val="3535667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54C5-A86E-80DF-88F3-F2A4DECB2986}"/>
              </a:ext>
            </a:extLst>
          </p:cNvPr>
          <p:cNvSpPr>
            <a:spLocks noGrp="1"/>
          </p:cNvSpPr>
          <p:nvPr>
            <p:ph type="title"/>
          </p:nvPr>
        </p:nvSpPr>
        <p:spPr>
          <a:xfrm>
            <a:off x="1054100" y="2879725"/>
            <a:ext cx="10515600" cy="1325563"/>
          </a:xfrm>
        </p:spPr>
        <p:txBody>
          <a:bodyPr/>
          <a:lstStyle/>
          <a:p>
            <a:r>
              <a:rPr lang="en-GB" dirty="0"/>
              <a:t>Library display </a:t>
            </a:r>
          </a:p>
        </p:txBody>
      </p:sp>
      <p:pic>
        <p:nvPicPr>
          <p:cNvPr id="6" name="Content Placeholder 5" descr="A tree with books in front of a tv">
            <a:extLst>
              <a:ext uri="{FF2B5EF4-FFF2-40B4-BE49-F238E27FC236}">
                <a16:creationId xmlns:a16="http://schemas.microsoft.com/office/drawing/2014/main" id="{804D480C-E056-8338-8FEF-C12E94F324AC}"/>
              </a:ext>
            </a:extLst>
          </p:cNvPr>
          <p:cNvPicPr>
            <a:picLocks noChangeAspect="1"/>
          </p:cNvPicPr>
          <p:nvPr/>
        </p:nvPicPr>
        <p:blipFill>
          <a:blip r:embed="rId3">
            <a:extLst>
              <a:ext uri="{28A0092B-C50C-407E-A947-70E740481C1C}">
                <a14:useLocalDpi xmlns:a14="http://schemas.microsoft.com/office/drawing/2010/main" val="0"/>
              </a:ext>
            </a:extLst>
          </a:blip>
          <a:srcRect r="-2" b="15342"/>
          <a:stretch>
            <a:fillRect/>
          </a:stretch>
        </p:blipFill>
        <p:spPr>
          <a:xfrm>
            <a:off x="813272" y="643467"/>
            <a:ext cx="4952055" cy="5571066"/>
          </a:xfrm>
          <a:prstGeom prst="rect">
            <a:avLst/>
          </a:prstGeom>
        </p:spPr>
      </p:pic>
      <p:pic>
        <p:nvPicPr>
          <p:cNvPr id="8" name="Picture 7" descr="A shelf with books on it">
            <a:extLst>
              <a:ext uri="{FF2B5EF4-FFF2-40B4-BE49-F238E27FC236}">
                <a16:creationId xmlns:a16="http://schemas.microsoft.com/office/drawing/2014/main" id="{B8439D5F-84BA-3F49-4407-41ECB52F9BAB}"/>
              </a:ext>
            </a:extLst>
          </p:cNvPr>
          <p:cNvPicPr>
            <a:picLocks noChangeAspect="1"/>
          </p:cNvPicPr>
          <p:nvPr/>
        </p:nvPicPr>
        <p:blipFill>
          <a:blip r:embed="rId4">
            <a:extLst>
              <a:ext uri="{28A0092B-C50C-407E-A947-70E740481C1C}">
                <a14:useLocalDpi xmlns:a14="http://schemas.microsoft.com/office/drawing/2010/main" val="0"/>
              </a:ext>
            </a:extLst>
          </a:blip>
          <a:srcRect l="24180" r="9153"/>
          <a:stretch>
            <a:fillRect/>
          </a:stretch>
        </p:blipFill>
        <p:spPr>
          <a:xfrm>
            <a:off x="6426657" y="643467"/>
            <a:ext cx="4952083" cy="5571066"/>
          </a:xfrm>
          <a:prstGeom prst="rect">
            <a:avLst/>
          </a:prstGeom>
        </p:spPr>
      </p:pic>
    </p:spTree>
    <p:extLst>
      <p:ext uri="{BB962C8B-B14F-4D97-AF65-F5344CB8AC3E}">
        <p14:creationId xmlns:p14="http://schemas.microsoft.com/office/powerpoint/2010/main" val="203395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osters on a table">
            <a:extLst>
              <a:ext uri="{FF2B5EF4-FFF2-40B4-BE49-F238E27FC236}">
                <a16:creationId xmlns:a16="http://schemas.microsoft.com/office/drawing/2014/main" id="{E98F0C4D-A3E3-AE94-079B-444323283667}"/>
              </a:ext>
            </a:extLst>
          </p:cNvPr>
          <p:cNvPicPr>
            <a:picLocks noChangeAspect="1"/>
          </p:cNvPicPr>
          <p:nvPr/>
        </p:nvPicPr>
        <p:blipFill>
          <a:blip r:embed="rId3">
            <a:extLst>
              <a:ext uri="{28A0092B-C50C-407E-A947-70E740481C1C}">
                <a14:useLocalDpi xmlns:a14="http://schemas.microsoft.com/office/drawing/2010/main" val="0"/>
              </a:ext>
            </a:extLst>
          </a:blip>
          <a:srcRect l="34657" r="24926"/>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15" name="Content Placeholder 14">
            <a:extLst>
              <a:ext uri="{FF2B5EF4-FFF2-40B4-BE49-F238E27FC236}">
                <a16:creationId xmlns:a16="http://schemas.microsoft.com/office/drawing/2014/main" id="{FDA68EC7-76D8-7023-92D6-FD13811E8A29}"/>
              </a:ext>
            </a:extLst>
          </p:cNvPr>
          <p:cNvSpPr>
            <a:spLocks noGrp="1"/>
          </p:cNvSpPr>
          <p:nvPr>
            <p:ph type="title" idx="4294967295"/>
          </p:nvPr>
        </p:nvSpPr>
        <p:spPr>
          <a:xfrm>
            <a:off x="3611563" y="974725"/>
            <a:ext cx="4884737" cy="5278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CircularStd" panose="020B0604020101020102" pitchFamily="34" charset="0"/>
                <a:ea typeface="+mn-ea"/>
                <a:cs typeface="CircularStd" panose="020B0604020101020102" pitchFamily="34" charset="0"/>
              </a:rPr>
              <a:t>We are very excited to see your library displays.</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85000"/>
                  <a:lumOff val="15000"/>
                </a:schemeClr>
              </a:solidFill>
              <a:effectLst/>
              <a:uLnTx/>
              <a:uFillTx/>
              <a:latin typeface="CircularStd" panose="020B0604020101020102" pitchFamily="34" charset="0"/>
              <a:ea typeface="+mn-ea"/>
              <a:cs typeface="CircularStd" panose="020B0604020101020102"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CircularStd" panose="020B0604020101020102" pitchFamily="34" charset="0"/>
                <a:ea typeface="+mn-ea"/>
                <a:cs typeface="CircularStd" panose="020B0604020101020102" pitchFamily="34" charset="0"/>
              </a:rPr>
              <a:t>You can use our planning sheet to help you get started.</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85000"/>
                  <a:lumOff val="15000"/>
                </a:schemeClr>
              </a:solidFill>
              <a:effectLst/>
              <a:uLnTx/>
              <a:uFillTx/>
              <a:latin typeface="CircularStd" panose="020B0604020101020102" pitchFamily="34" charset="0"/>
              <a:ea typeface="+mn-ea"/>
              <a:cs typeface="CircularStd" panose="020B0604020101020102"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lumMod val="85000"/>
                    <a:lumOff val="15000"/>
                  </a:schemeClr>
                </a:solidFill>
                <a:effectLst/>
                <a:uLnTx/>
                <a:uFillTx/>
                <a:latin typeface="CircularStd" panose="020B0604020101020102" pitchFamily="34" charset="0"/>
                <a:ea typeface="+mn-ea"/>
                <a:cs typeface="CircularStd" panose="020B0604020101020102" pitchFamily="34" charset="0"/>
              </a:rPr>
              <a:t>Once you have created your display, please share pictures of it with us on social media or by email.</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pic>
        <p:nvPicPr>
          <p:cNvPr id="8" name="Picture 7" descr="A window with a group of books and flags">
            <a:extLst>
              <a:ext uri="{FF2B5EF4-FFF2-40B4-BE49-F238E27FC236}">
                <a16:creationId xmlns:a16="http://schemas.microsoft.com/office/drawing/2014/main" id="{7B49718F-2523-D4CA-48DC-226B62465ACD}"/>
              </a:ext>
            </a:extLst>
          </p:cNvPr>
          <p:cNvPicPr>
            <a:picLocks noChangeAspect="1"/>
          </p:cNvPicPr>
          <p:nvPr/>
        </p:nvPicPr>
        <p:blipFill>
          <a:blip r:embed="rId4">
            <a:extLst>
              <a:ext uri="{28A0092B-C50C-407E-A947-70E740481C1C}">
                <a14:useLocalDpi xmlns:a14="http://schemas.microsoft.com/office/drawing/2010/main" val="0"/>
              </a:ext>
            </a:extLst>
          </a:blip>
          <a:srcRect l="6647" r="23370"/>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051385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 name="Rectangle 90">
            <a:extLst>
              <a:ext uri="{FF2B5EF4-FFF2-40B4-BE49-F238E27FC236}">
                <a16:creationId xmlns:a16="http://schemas.microsoft.com/office/drawing/2014/main" id="{03BE3B96-9AE2-C41E-36A1-3E5847464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240E6B1C-1390-EDEF-C648-004949DD6EC8}"/>
              </a:ext>
            </a:extLst>
          </p:cNvPr>
          <p:cNvSpPr>
            <a:spLocks noGrp="1"/>
          </p:cNvSpPr>
          <p:nvPr>
            <p:ph type="title" idx="4294967295"/>
          </p:nvPr>
        </p:nvSpPr>
        <p:spPr>
          <a:xfrm>
            <a:off x="7189788" y="209550"/>
            <a:ext cx="4999037" cy="552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COMING 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schemeClr val="tx1"/>
              </a:solidFill>
              <a:effectLst/>
              <a:uLnTx/>
              <a:uFillTx/>
              <a:latin typeface="Arthura Black"/>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UPLIFT SPORT FESTIVAL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31</a:t>
            </a:r>
            <a:r>
              <a:rPr kumimoji="0" lang="en-GB" sz="2800" b="1" i="0" u="none" strike="noStrike" kern="1200" cap="none" spc="0" normalizeH="0" baseline="30000" noProof="0" dirty="0">
                <a:ln>
                  <a:noFill/>
                </a:ln>
                <a:solidFill>
                  <a:schemeClr val="tx1"/>
                </a:solidFill>
                <a:effectLst/>
                <a:uLnTx/>
                <a:uFillTx/>
                <a:latin typeface="Arthura Black"/>
                <a:ea typeface="+mn-ea"/>
                <a:cs typeface="+mn-cs"/>
              </a:rPr>
              <a:t>ST</a:t>
            </a:r>
            <a:r>
              <a:rPr kumimoji="0" lang="en-GB" sz="2800" b="1" i="0" u="none" strike="noStrike" kern="1200" cap="none" spc="0" normalizeH="0" baseline="0" noProof="0" dirty="0">
                <a:ln>
                  <a:noFill/>
                </a:ln>
                <a:solidFill>
                  <a:schemeClr val="tx1"/>
                </a:solidFill>
                <a:effectLst/>
                <a:uLnTx/>
                <a:uFillTx/>
                <a:latin typeface="Arthura Black"/>
                <a:ea typeface="+mn-ea"/>
                <a:cs typeface="+mn-cs"/>
              </a:rPr>
              <a:t> JULY – 2</a:t>
            </a:r>
            <a:r>
              <a:rPr kumimoji="0" lang="en-GB" sz="2800" b="1" i="0" u="none" strike="noStrike" kern="1200" cap="none" spc="0" normalizeH="0" baseline="30000" noProof="0" dirty="0">
                <a:ln>
                  <a:noFill/>
                </a:ln>
                <a:solidFill>
                  <a:schemeClr val="tx1"/>
                </a:solidFill>
                <a:effectLst/>
                <a:uLnTx/>
                <a:uFillTx/>
                <a:latin typeface="Arthura Black"/>
                <a:ea typeface="+mn-ea"/>
                <a:cs typeface="+mn-cs"/>
              </a:rPr>
              <a:t>ND</a:t>
            </a:r>
            <a:r>
              <a:rPr kumimoji="0" lang="en-GB" sz="2800" b="1" i="0" u="none" strike="noStrike" kern="1200" cap="none" spc="0" normalizeH="0" baseline="0" noProof="0" dirty="0">
                <a:ln>
                  <a:noFill/>
                </a:ln>
                <a:solidFill>
                  <a:schemeClr val="tx1"/>
                </a:solidFill>
                <a:effectLst/>
                <a:uLnTx/>
                <a:uFillTx/>
                <a:latin typeface="Arthura Black"/>
                <a:ea typeface="+mn-ea"/>
                <a:cs typeface="+mn-cs"/>
              </a:rPr>
              <a:t> AUGUST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schemeClr val="tx1"/>
              </a:solidFill>
              <a:effectLst/>
              <a:uLnTx/>
              <a:uFillTx/>
              <a:latin typeface="Arthura Black"/>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ROTHERHAM SHOW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6th and 7</a:t>
            </a:r>
            <a:r>
              <a:rPr kumimoji="0" lang="en-GB" sz="2800" b="1" i="0" u="none" strike="noStrike" kern="1200" cap="none" spc="0" normalizeH="0" baseline="30000" noProof="0" dirty="0">
                <a:ln>
                  <a:noFill/>
                </a:ln>
                <a:solidFill>
                  <a:schemeClr val="tx1"/>
                </a:solidFill>
                <a:effectLst/>
                <a:uLnTx/>
                <a:uFillTx/>
                <a:latin typeface="Arthura Black"/>
                <a:ea typeface="+mn-ea"/>
                <a:cs typeface="+mn-cs"/>
              </a:rPr>
              <a:t>th</a:t>
            </a:r>
            <a:r>
              <a:rPr kumimoji="0" lang="en-GB" sz="2800" b="1" i="0" u="none" strike="noStrike" kern="1200" cap="none" spc="0" normalizeH="0" baseline="0" noProof="0" dirty="0">
                <a:ln>
                  <a:noFill/>
                </a:ln>
                <a:solidFill>
                  <a:schemeClr val="tx1"/>
                </a:solidFill>
                <a:effectLst/>
                <a:uLnTx/>
                <a:uFillTx/>
                <a:latin typeface="Arthura Black"/>
                <a:ea typeface="+mn-ea"/>
                <a:cs typeface="+mn-cs"/>
              </a:rPr>
              <a:t> SEPT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schemeClr val="tx1"/>
              </a:solidFill>
              <a:effectLst/>
              <a:uLnTx/>
              <a:uFillTx/>
              <a:latin typeface="Arthura Black"/>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REPLAY FILM AND MEDIA FESTIVAL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chemeClr val="tx1"/>
                </a:solidFill>
                <a:effectLst/>
                <a:uLnTx/>
                <a:uFillTx/>
                <a:latin typeface="Arthura Black"/>
                <a:ea typeface="+mn-ea"/>
                <a:cs typeface="+mn-cs"/>
              </a:rPr>
              <a:t>10</a:t>
            </a:r>
            <a:r>
              <a:rPr kumimoji="0" lang="en-GB" sz="2800" b="1" i="0" u="none" strike="noStrike" kern="1200" cap="none" spc="0" normalizeH="0" baseline="30000" noProof="0" dirty="0">
                <a:ln>
                  <a:noFill/>
                </a:ln>
                <a:solidFill>
                  <a:schemeClr val="tx1"/>
                </a:solidFill>
                <a:effectLst/>
                <a:uLnTx/>
                <a:uFillTx/>
                <a:latin typeface="Arthura Black"/>
                <a:ea typeface="+mn-ea"/>
                <a:cs typeface="+mn-cs"/>
              </a:rPr>
              <a:t>th</a:t>
            </a:r>
            <a:r>
              <a:rPr kumimoji="0" lang="en-GB" sz="2800" b="1" i="0" u="none" strike="noStrike" kern="1200" cap="none" spc="0" normalizeH="0" baseline="0" noProof="0" dirty="0">
                <a:ln>
                  <a:noFill/>
                </a:ln>
                <a:solidFill>
                  <a:schemeClr val="tx1"/>
                </a:solidFill>
                <a:effectLst/>
                <a:uLnTx/>
                <a:uFillTx/>
                <a:latin typeface="Arthura Black"/>
                <a:ea typeface="+mn-ea"/>
                <a:cs typeface="+mn-cs"/>
              </a:rPr>
              <a:t> – 15</a:t>
            </a:r>
            <a:r>
              <a:rPr kumimoji="0" lang="en-GB" sz="2800" b="1" i="0" u="none" strike="noStrike" kern="1200" cap="none" spc="0" normalizeH="0" baseline="30000" noProof="0" dirty="0">
                <a:ln>
                  <a:noFill/>
                </a:ln>
                <a:solidFill>
                  <a:schemeClr val="tx1"/>
                </a:solidFill>
                <a:effectLst/>
                <a:uLnTx/>
                <a:uFillTx/>
                <a:latin typeface="Arthura Black"/>
                <a:ea typeface="+mn-ea"/>
                <a:cs typeface="+mn-cs"/>
              </a:rPr>
              <a:t>th</a:t>
            </a:r>
            <a:r>
              <a:rPr kumimoji="0" lang="en-GB" sz="2800" b="1" i="0" u="none" strike="noStrike" kern="1200" cap="none" spc="0" normalizeH="0" baseline="0" noProof="0" dirty="0">
                <a:ln>
                  <a:noFill/>
                </a:ln>
                <a:solidFill>
                  <a:schemeClr val="tx1"/>
                </a:solidFill>
                <a:effectLst/>
                <a:uLnTx/>
                <a:uFillTx/>
                <a:latin typeface="Arthura Black"/>
                <a:ea typeface="+mn-ea"/>
                <a:cs typeface="+mn-cs"/>
              </a:rPr>
              <a:t> NOV</a:t>
            </a:r>
          </a:p>
        </p:txBody>
      </p:sp>
      <p:pic>
        <p:nvPicPr>
          <p:cNvPr id="9" name="Graphic 8" descr="Children's Capital of Culture logo. White cloud and black ribbon">
            <a:extLst>
              <a:ext uri="{FF2B5EF4-FFF2-40B4-BE49-F238E27FC236}">
                <a16:creationId xmlns:a16="http://schemas.microsoft.com/office/drawing/2014/main" id="{BE9FF72F-DBDB-1308-5916-04C4CA0828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1443" y="5736771"/>
            <a:ext cx="1924871" cy="910901"/>
          </a:xfrm>
          <a:prstGeom prst="rect">
            <a:avLst/>
          </a:prstGeom>
        </p:spPr>
      </p:pic>
      <p:pic>
        <p:nvPicPr>
          <p:cNvPr id="11" name="Picture 10" descr="A group of people skating">
            <a:extLst>
              <a:ext uri="{FF2B5EF4-FFF2-40B4-BE49-F238E27FC236}">
                <a16:creationId xmlns:a16="http://schemas.microsoft.com/office/drawing/2014/main" id="{FF142988-62A2-E9B3-BA52-906ED2A595FD}"/>
              </a:ext>
            </a:extLst>
          </p:cNvPr>
          <p:cNvPicPr>
            <a:picLocks noChangeAspect="1"/>
          </p:cNvPicPr>
          <p:nvPr/>
        </p:nvPicPr>
        <p:blipFill>
          <a:blip r:embed="rId5">
            <a:extLst>
              <a:ext uri="{28A0092B-C50C-407E-A947-70E740481C1C}">
                <a14:useLocalDpi xmlns:a14="http://schemas.microsoft.com/office/drawing/2010/main" val="0"/>
              </a:ext>
            </a:extLst>
          </a:blip>
          <a:srcRect l="22694" r="8823"/>
          <a:stretch/>
        </p:blipFill>
        <p:spPr>
          <a:xfrm>
            <a:off x="0" y="0"/>
            <a:ext cx="7040880" cy="6858000"/>
          </a:xfrm>
          <a:prstGeom prst="rect">
            <a:avLst/>
          </a:prstGeom>
        </p:spPr>
      </p:pic>
    </p:spTree>
    <p:extLst>
      <p:ext uri="{BB962C8B-B14F-4D97-AF65-F5344CB8AC3E}">
        <p14:creationId xmlns:p14="http://schemas.microsoft.com/office/powerpoint/2010/main" val="40307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700"/>
                                        <p:tgtEl>
                                          <p:spTgt spid="5">
                                            <p:txEl>
                                              <p:pRg st="2" end="2"/>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700"/>
                                        <p:tgtEl>
                                          <p:spTgt spid="5">
                                            <p:txEl>
                                              <p:pRg st="3" end="3"/>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700"/>
                                        <p:tgtEl>
                                          <p:spTgt spid="5">
                                            <p:txEl>
                                              <p:pRg st="5" end="5"/>
                                            </p:txEl>
                                          </p:spTgt>
                                        </p:tgtEl>
                                      </p:cBhvr>
                                    </p:animEffect>
                                  </p:childTnLst>
                                </p:cTn>
                              </p:par>
                              <p:par>
                                <p:cTn id="17" presetID="10" presetClass="entr" presetSubtype="0" fill="hold" grpId="0" nodeType="withEffect">
                                  <p:stCondLst>
                                    <p:cond delay="1500"/>
                                  </p:stCondLst>
                                  <p:iterate>
                                    <p:tmPct val="10000"/>
                                  </p:iterate>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700"/>
                                        <p:tgtEl>
                                          <p:spTgt spid="5">
                                            <p:txEl>
                                              <p:pRg st="6" end="6"/>
                                            </p:txEl>
                                          </p:spTgt>
                                        </p:tgtEl>
                                      </p:cBhvr>
                                    </p:animEffect>
                                  </p:childTnLst>
                                </p:cTn>
                              </p:par>
                              <p:par>
                                <p:cTn id="20" presetID="10" presetClass="entr" presetSubtype="0" fill="hold" grpId="0" nodeType="withEffect">
                                  <p:stCondLst>
                                    <p:cond delay="1500"/>
                                  </p:stCondLst>
                                  <p:iterate>
                                    <p:tmPct val="10000"/>
                                  </p:iterate>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700"/>
                                        <p:tgtEl>
                                          <p:spTgt spid="5">
                                            <p:txEl>
                                              <p:pRg st="8" end="8"/>
                                            </p:txEl>
                                          </p:spTgt>
                                        </p:tgtEl>
                                      </p:cBhvr>
                                    </p:animEffect>
                                  </p:childTnLst>
                                </p:cTn>
                              </p:par>
                              <p:par>
                                <p:cTn id="23" presetID="10" presetClass="entr" presetSubtype="0" fill="hold" grpId="0" nodeType="withEffect">
                                  <p:stCondLst>
                                    <p:cond delay="1500"/>
                                  </p:stCondLst>
                                  <p:iterate>
                                    <p:tmPct val="10000"/>
                                  </p:iterate>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7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C060AD4F-A0DD-AE47-588C-D1AA7FDFA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ubtitle 6">
            <a:extLst>
              <a:ext uri="{FF2B5EF4-FFF2-40B4-BE49-F238E27FC236}">
                <a16:creationId xmlns:a16="http://schemas.microsoft.com/office/drawing/2014/main" id="{44201CC0-F6DD-39CB-3610-0F5C9E9168C5}"/>
              </a:ext>
            </a:extLst>
          </p:cNvPr>
          <p:cNvSpPr txBox="1">
            <a:spLocks noGrp="1"/>
          </p:cNvSpPr>
          <p:nvPr>
            <p:ph type="title" idx="4294967295"/>
          </p:nvPr>
        </p:nvSpPr>
        <p:spPr>
          <a:xfrm>
            <a:off x="7542039" y="3429000"/>
            <a:ext cx="4813748" cy="3312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Arthura Black" pitchFamily="50" charset="0"/>
                <a:ea typeface="+mn-ea"/>
                <a:cs typeface="+mn-cs"/>
              </a:rPr>
              <a:t>Get in touch: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rPr>
              <a:t>Dr Becky Parry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rPr>
              <a:t>Creative Learning Manager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hlinkClick r:id="rId3"/>
              </a:rPr>
              <a:t>Becky.parry@rotherham.gov.uk</a:t>
            </a:r>
            <a:endPar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rPr>
              <a:t>Sarah Christie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err="1">
                <a:ln>
                  <a:noFill/>
                </a:ln>
                <a:solidFill>
                  <a:prstClr val="black"/>
                </a:solidFill>
                <a:effectLst/>
                <a:uLnTx/>
                <a:uFillTx/>
                <a:latin typeface="CircularStd" panose="020B0604020101020102" pitchFamily="34" charset="0"/>
                <a:ea typeface="+mn-ea"/>
                <a:cs typeface="CircularStd" panose="020B0604020101020102" pitchFamily="34" charset="0"/>
              </a:rPr>
              <a:t>CCoC</a:t>
            </a:r>
            <a:r>
              <a:rPr kumimoji="0" lang="en-GB" sz="1600" b="1" i="0" u="none" strike="noStrike" kern="1200" cap="none" spc="0" normalizeH="0" baseline="0" noProof="0" dirty="0">
                <a:ln>
                  <a:noFill/>
                </a:ln>
                <a:solidFill>
                  <a:prstClr val="black"/>
                </a:solidFill>
                <a:effectLst/>
                <a:uLnTx/>
                <a:uFillTx/>
                <a:latin typeface="CircularStd" panose="020B0604020101020102" pitchFamily="34" charset="0"/>
                <a:ea typeface="+mn-ea"/>
                <a:cs typeface="CircularStd" panose="020B0604020101020102" pitchFamily="34" charset="0"/>
              </a:rPr>
              <a:t> Programme Manager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ccoc@rotherham.gov.uk</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outdoor, sign, decorated">
            <a:extLst>
              <a:ext uri="{FF2B5EF4-FFF2-40B4-BE49-F238E27FC236}">
                <a16:creationId xmlns:a16="http://schemas.microsoft.com/office/drawing/2014/main" id="{22BD7010-A9B9-1A5A-2C88-C909E6458A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215808" cy="6858000"/>
          </a:xfrm>
          <a:prstGeom prst="rect">
            <a:avLst/>
          </a:prstGeom>
        </p:spPr>
      </p:pic>
      <p:pic>
        <p:nvPicPr>
          <p:cNvPr id="5" name="Picture 4" descr="A picture containing black flag with 'Rotherham' written on it">
            <a:extLst>
              <a:ext uri="{FF2B5EF4-FFF2-40B4-BE49-F238E27FC236}">
                <a16:creationId xmlns:a16="http://schemas.microsoft.com/office/drawing/2014/main" id="{0F2E2CCC-CE30-F477-59E3-51503CDA1E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47953" y="614284"/>
            <a:ext cx="2600960" cy="2600960"/>
          </a:xfrm>
          <a:prstGeom prst="rect">
            <a:avLst/>
          </a:prstGeom>
        </p:spPr>
      </p:pic>
    </p:spTree>
    <p:extLst>
      <p:ext uri="{BB962C8B-B14F-4D97-AF65-F5344CB8AC3E}">
        <p14:creationId xmlns:p14="http://schemas.microsoft.com/office/powerpoint/2010/main" val="3864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00"/>
                                        <p:tgtEl>
                                          <p:spTgt spid="2">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700"/>
                                        <p:tgtEl>
                                          <p:spTgt spid="2">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700"/>
                                        <p:tgtEl>
                                          <p:spTgt spid="2">
                                            <p:txEl>
                                              <p:pRg st="2" end="2"/>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700"/>
                                        <p:tgtEl>
                                          <p:spTgt spid="2">
                                            <p:txEl>
                                              <p:pRg st="3" end="3"/>
                                            </p:txEl>
                                          </p:spTgt>
                                        </p:tgtEl>
                                      </p:cBhvr>
                                    </p:animEffect>
                                  </p:childTnLst>
                                </p:cTn>
                              </p:par>
                              <p:par>
                                <p:cTn id="17" presetID="10" presetClass="entr" presetSubtype="0" fill="hold" grpId="0" nodeType="withEffect">
                                  <p:stCondLst>
                                    <p:cond delay="1500"/>
                                  </p:stCondLst>
                                  <p:iterate>
                                    <p:tmPct val="10000"/>
                                  </p:iterate>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700"/>
                                        <p:tgtEl>
                                          <p:spTgt spid="2">
                                            <p:txEl>
                                              <p:pRg st="5" end="5"/>
                                            </p:txEl>
                                          </p:spTgt>
                                        </p:tgtEl>
                                      </p:cBhvr>
                                    </p:animEffect>
                                  </p:childTnLst>
                                </p:cTn>
                              </p:par>
                              <p:par>
                                <p:cTn id="20" presetID="10" presetClass="entr" presetSubtype="0" fill="hold" grpId="0" nodeType="withEffect">
                                  <p:stCondLst>
                                    <p:cond delay="1500"/>
                                  </p:stCondLst>
                                  <p:iterate>
                                    <p:tmPct val="10000"/>
                                  </p:iterate>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700"/>
                                        <p:tgtEl>
                                          <p:spTgt spid="2">
                                            <p:txEl>
                                              <p:pRg st="6" end="6"/>
                                            </p:txEl>
                                          </p:spTgt>
                                        </p:tgtEl>
                                      </p:cBhvr>
                                    </p:animEffect>
                                  </p:childTnLst>
                                </p:cTn>
                              </p:par>
                              <p:par>
                                <p:cTn id="23" presetID="10" presetClass="entr" presetSubtype="0" fill="hold" grpId="0" nodeType="withEffect">
                                  <p:stCondLst>
                                    <p:cond delay="1500"/>
                                  </p:stCondLst>
                                  <p:iterate>
                                    <p:tmPct val="10000"/>
                                  </p:iterate>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7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B60540-FAFF-4A30-5935-4567FC14B3F1}"/>
              </a:ext>
            </a:extLst>
          </p:cNvPr>
          <p:cNvSpPr>
            <a:spLocks noGrp="1"/>
          </p:cNvSpPr>
          <p:nvPr>
            <p:ph type="title"/>
          </p:nvPr>
        </p:nvSpPr>
        <p:spPr>
          <a:xfrm>
            <a:off x="333375" y="175775"/>
            <a:ext cx="5181510" cy="1671569"/>
          </a:xfrm>
        </p:spPr>
        <p:txBody>
          <a:bodyPr>
            <a:normAutofit/>
          </a:bodyPr>
          <a:lstStyle/>
          <a:p>
            <a:r>
              <a:rPr lang="en-GB" sz="3600" b="1" dirty="0">
                <a:latin typeface="Arthura Black" pitchFamily="50" charset="0"/>
                <a:hlinkClick r:id="rId3"/>
              </a:rPr>
              <a:t>What is Children’s Capital of Culture?</a:t>
            </a:r>
            <a:endParaRPr lang="en-GB" sz="3600" b="1" dirty="0">
              <a:latin typeface="Arthura Black" pitchFamily="50" charset="0"/>
            </a:endParaRPr>
          </a:p>
        </p:txBody>
      </p:sp>
      <p:sp>
        <p:nvSpPr>
          <p:cNvPr id="5" name="Content Placeholder 2">
            <a:extLst>
              <a:ext uri="{FF2B5EF4-FFF2-40B4-BE49-F238E27FC236}">
                <a16:creationId xmlns:a16="http://schemas.microsoft.com/office/drawing/2014/main" id="{13599C43-B1F7-A514-12CD-D07AE40EF670}"/>
              </a:ext>
            </a:extLst>
          </p:cNvPr>
          <p:cNvSpPr>
            <a:spLocks noGrp="1"/>
          </p:cNvSpPr>
          <p:nvPr>
            <p:ph idx="1"/>
          </p:nvPr>
        </p:nvSpPr>
        <p:spPr>
          <a:xfrm>
            <a:off x="333375" y="2239617"/>
            <a:ext cx="5497062" cy="4256876"/>
          </a:xfrm>
        </p:spPr>
        <p:txBody>
          <a:bodyPr>
            <a:noAutofit/>
          </a:bodyPr>
          <a:lstStyle/>
          <a:p>
            <a:pPr>
              <a:lnSpc>
                <a:spcPct val="100000"/>
              </a:lnSpc>
            </a:pPr>
            <a:r>
              <a:rPr lang="en-GB" sz="2400" dirty="0">
                <a:effectLst/>
                <a:latin typeface="CircularStd" panose="020B0604020101020102" pitchFamily="34" charset="0"/>
                <a:ea typeface="Calibri" panose="020F0502020204030204" pitchFamily="34" charset="0"/>
                <a:cs typeface="CircularStd" panose="020B0604020101020102" pitchFamily="34" charset="0"/>
              </a:rPr>
              <a:t>Children’s Capital of Culture was an idea proposed by children and young people in Rotherham.</a:t>
            </a:r>
            <a:endParaRPr lang="en-GB" sz="2400" dirty="0">
              <a:latin typeface="CircularStd" panose="020B0604020101020102" pitchFamily="34" charset="0"/>
              <a:cs typeface="CircularStd" panose="020B0604020101020102" pitchFamily="34" charset="0"/>
            </a:endParaRPr>
          </a:p>
          <a:p>
            <a:pPr>
              <a:lnSpc>
                <a:spcPct val="100000"/>
              </a:lnSpc>
            </a:pPr>
            <a:r>
              <a:rPr lang="en-GB" sz="2400" dirty="0">
                <a:latin typeface="CircularStd" panose="020B0604020101020102" pitchFamily="34" charset="0"/>
                <a:cs typeface="CircularStd" panose="020B0604020101020102" pitchFamily="34" charset="0"/>
              </a:rPr>
              <a:t>2025 will be a year-long festival of imagination, creativity and community, devised, developed and delivered in partnership with children and young people from Rotherham aged 0-to-25</a:t>
            </a:r>
          </a:p>
        </p:txBody>
      </p:sp>
      <p:pic>
        <p:nvPicPr>
          <p:cNvPr id="2" name="Picture 1" descr="A child wearing a Superman cape and head gear, with an 'R' replacing the 'S'">
            <a:extLst>
              <a:ext uri="{FF2B5EF4-FFF2-40B4-BE49-F238E27FC236}">
                <a16:creationId xmlns:a16="http://schemas.microsoft.com/office/drawing/2014/main" id="{FF719286-5046-E4E3-A3B7-8E69DB3404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61563" y="-743086"/>
            <a:ext cx="5830437" cy="7601086"/>
          </a:xfrm>
          <a:prstGeom prst="rect">
            <a:avLst/>
          </a:prstGeom>
        </p:spPr>
      </p:pic>
    </p:spTree>
    <p:extLst>
      <p:ext uri="{BB962C8B-B14F-4D97-AF65-F5344CB8AC3E}">
        <p14:creationId xmlns:p14="http://schemas.microsoft.com/office/powerpoint/2010/main" val="280993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56FA1B-E5AF-B431-DAFD-581B3953C0CE}"/>
              </a:ext>
            </a:extLst>
          </p:cNvPr>
          <p:cNvSpPr>
            <a:spLocks noGrp="1"/>
          </p:cNvSpPr>
          <p:nvPr>
            <p:ph type="title"/>
          </p:nvPr>
        </p:nvSpPr>
        <p:spPr>
          <a:xfrm>
            <a:off x="185057" y="1311429"/>
            <a:ext cx="5910943" cy="865178"/>
          </a:xfrm>
        </p:spPr>
        <p:txBody>
          <a:bodyPr>
            <a:noAutofit/>
          </a:bodyPr>
          <a:lstStyle/>
          <a:p>
            <a:r>
              <a:rPr lang="en-GB" sz="2800" b="1" dirty="0">
                <a:latin typeface="Arthura Black" pitchFamily="50" charset="0"/>
              </a:rPr>
              <a:t>Aims of the Creative Learning Programme:</a:t>
            </a:r>
          </a:p>
        </p:txBody>
      </p:sp>
      <p:sp>
        <p:nvSpPr>
          <p:cNvPr id="5" name="Content Placeholder 2">
            <a:extLst>
              <a:ext uri="{FF2B5EF4-FFF2-40B4-BE49-F238E27FC236}">
                <a16:creationId xmlns:a16="http://schemas.microsoft.com/office/drawing/2014/main" id="{B238079B-D206-D135-357A-2517051B1F8D}"/>
              </a:ext>
            </a:extLst>
          </p:cNvPr>
          <p:cNvSpPr>
            <a:spLocks noGrp="1"/>
          </p:cNvSpPr>
          <p:nvPr>
            <p:ph idx="1"/>
          </p:nvPr>
        </p:nvSpPr>
        <p:spPr>
          <a:xfrm>
            <a:off x="185057" y="2394259"/>
            <a:ext cx="5910943" cy="4082742"/>
          </a:xfrm>
        </p:spPr>
        <p:txBody>
          <a:bodyPr>
            <a:noAutofit/>
          </a:bodyPr>
          <a:lstStyle/>
          <a:p>
            <a:r>
              <a:rPr lang="en-GB" sz="2000" dirty="0">
                <a:latin typeface="CircularStd" panose="020B0604020101020102" pitchFamily="34" charset="0"/>
                <a:cs typeface="CircularStd" panose="020B0604020101020102" pitchFamily="34" charset="0"/>
              </a:rPr>
              <a:t>Children and young people feel proud to call Rotherham their home</a:t>
            </a:r>
          </a:p>
          <a:p>
            <a:pPr marL="0" indent="0">
              <a:buNone/>
            </a:pPr>
            <a:endParaRPr lang="en-GB" sz="2000" dirty="0">
              <a:latin typeface="CircularStd" panose="020B0604020101020102" pitchFamily="34" charset="0"/>
              <a:cs typeface="CircularStd" panose="020B0604020101020102" pitchFamily="34" charset="0"/>
            </a:endParaRPr>
          </a:p>
          <a:p>
            <a:r>
              <a:rPr lang="en-GB" sz="2000" dirty="0">
                <a:latin typeface="CircularStd" panose="020B0604020101020102" pitchFamily="34" charset="0"/>
                <a:cs typeface="CircularStd" panose="020B0604020101020102" pitchFamily="34" charset="0"/>
              </a:rPr>
              <a:t>Children will have more access to the arts, sports and culture.</a:t>
            </a:r>
          </a:p>
          <a:p>
            <a:endParaRPr lang="en-GB" sz="2000" dirty="0">
              <a:latin typeface="CircularStd" panose="020B0604020101020102" pitchFamily="34" charset="0"/>
              <a:cs typeface="CircularStd" panose="020B0604020101020102" pitchFamily="34" charset="0"/>
            </a:endParaRPr>
          </a:p>
          <a:p>
            <a:r>
              <a:rPr lang="en-GB" sz="2000" dirty="0">
                <a:latin typeface="CircularStd" panose="020B0604020101020102" pitchFamily="34" charset="0"/>
                <a:cs typeface="CircularStd" panose="020B0604020101020102" pitchFamily="34" charset="0"/>
              </a:rPr>
              <a:t>Children will  be creative thinkers and learners who make decisions about things that are important to them.</a:t>
            </a:r>
          </a:p>
          <a:p>
            <a:endParaRPr lang="en-GB" sz="2000" dirty="0">
              <a:latin typeface="CircularStd" panose="020B0604020101020102" pitchFamily="34" charset="0"/>
              <a:cs typeface="CircularStd" panose="020B0604020101020102" pitchFamily="34" charset="0"/>
            </a:endParaRPr>
          </a:p>
          <a:p>
            <a:r>
              <a:rPr lang="en-GB" sz="2000" dirty="0">
                <a:latin typeface="CircularStd" panose="020B0604020101020102" pitchFamily="34" charset="0"/>
                <a:cs typeface="CircularStd" panose="020B0604020101020102" pitchFamily="34" charset="0"/>
              </a:rPr>
              <a:t>Children will find out about more  creative careers.</a:t>
            </a:r>
          </a:p>
          <a:p>
            <a:endParaRPr lang="en-GB" sz="1600" dirty="0">
              <a:highlight>
                <a:srgbClr val="FFFF00"/>
              </a:highlight>
            </a:endParaRPr>
          </a:p>
          <a:p>
            <a:endParaRPr lang="en-GB" sz="1600" dirty="0">
              <a:highlight>
                <a:srgbClr val="FFFF00"/>
              </a:highlight>
            </a:endParaRPr>
          </a:p>
          <a:p>
            <a:endParaRPr lang="en-GB" sz="1600" dirty="0">
              <a:highlight>
                <a:srgbClr val="FFFF00"/>
              </a:highlight>
            </a:endParaRPr>
          </a:p>
          <a:p>
            <a:pPr marL="0" indent="0">
              <a:buNone/>
            </a:pPr>
            <a:endParaRPr lang="en-GB" sz="1600" dirty="0">
              <a:highlight>
                <a:srgbClr val="FFFF00"/>
              </a:highlight>
            </a:endParaRPr>
          </a:p>
        </p:txBody>
      </p:sp>
      <p:pic>
        <p:nvPicPr>
          <p:cNvPr id="2" name="Picture 1">
            <a:extLst>
              <a:ext uri="{FF2B5EF4-FFF2-40B4-BE49-F238E27FC236}">
                <a16:creationId xmlns:a16="http://schemas.microsoft.com/office/drawing/2014/main" id="{50AA370F-B73D-B386-C076-BE368A1714B0}"/>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9155" y="0"/>
            <a:ext cx="6002845" cy="6857990"/>
          </a:xfrm>
          <a:prstGeom prst="rect">
            <a:avLst/>
          </a:prstGeom>
          <a:effectLst/>
        </p:spPr>
      </p:pic>
      <p:sp>
        <p:nvSpPr>
          <p:cNvPr id="3" name="Title 1">
            <a:extLst>
              <a:ext uri="{FF2B5EF4-FFF2-40B4-BE49-F238E27FC236}">
                <a16:creationId xmlns:a16="http://schemas.microsoft.com/office/drawing/2014/main" id="{520F87F1-C844-6DC9-9A91-78FD08B6FF51}"/>
              </a:ext>
            </a:extLst>
          </p:cNvPr>
          <p:cNvSpPr txBox="1">
            <a:spLocks/>
          </p:cNvSpPr>
          <p:nvPr/>
        </p:nvSpPr>
        <p:spPr>
          <a:xfrm>
            <a:off x="185057" y="337425"/>
            <a:ext cx="5910943" cy="865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thura Black" pitchFamily="50" charset="0"/>
              </a:rPr>
              <a:t>What difference will it make?</a:t>
            </a:r>
          </a:p>
        </p:txBody>
      </p:sp>
    </p:spTree>
    <p:extLst>
      <p:ext uri="{BB962C8B-B14F-4D97-AF65-F5344CB8AC3E}">
        <p14:creationId xmlns:p14="http://schemas.microsoft.com/office/powerpoint/2010/main" val="275830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4A5C-86EC-42D4-2E21-D3F77B6E0D27}"/>
              </a:ext>
            </a:extLst>
          </p:cNvPr>
          <p:cNvSpPr>
            <a:spLocks noGrp="1"/>
          </p:cNvSpPr>
          <p:nvPr>
            <p:ph type="title"/>
          </p:nvPr>
        </p:nvSpPr>
        <p:spPr>
          <a:xfrm>
            <a:off x="324854" y="365125"/>
            <a:ext cx="6268452" cy="1325563"/>
          </a:xfrm>
        </p:spPr>
        <p:txBody>
          <a:bodyPr/>
          <a:lstStyle/>
          <a:p>
            <a:r>
              <a:rPr lang="en-GB" dirty="0">
                <a:latin typeface="Arthura Black"/>
                <a:cs typeface="Circular Std Bold" panose="020B0804020101010102" pitchFamily="34" charset="0"/>
              </a:rPr>
              <a:t>Children’s Capital of Culture Themes</a:t>
            </a:r>
          </a:p>
        </p:txBody>
      </p:sp>
      <p:sp>
        <p:nvSpPr>
          <p:cNvPr id="3" name="Content Placeholder 2">
            <a:extLst>
              <a:ext uri="{FF2B5EF4-FFF2-40B4-BE49-F238E27FC236}">
                <a16:creationId xmlns:a16="http://schemas.microsoft.com/office/drawing/2014/main" id="{D7B555EB-B888-3421-081A-4FDA47D84C61}"/>
              </a:ext>
            </a:extLst>
          </p:cNvPr>
          <p:cNvSpPr>
            <a:spLocks noGrp="1"/>
          </p:cNvSpPr>
          <p:nvPr>
            <p:ph idx="1"/>
          </p:nvPr>
        </p:nvSpPr>
        <p:spPr>
          <a:xfrm>
            <a:off x="324854" y="1825625"/>
            <a:ext cx="5967662" cy="4351338"/>
          </a:xfrm>
        </p:spPr>
        <p:txBody>
          <a:bodyPr>
            <a:normAutofit/>
          </a:bodyPr>
          <a:lstStyle/>
          <a:p>
            <a:r>
              <a:rPr lang="en-GB" dirty="0">
                <a:latin typeface="CircularStd" panose="020B0604020101020102" pitchFamily="34" charset="0"/>
                <a:cs typeface="CircularStd" panose="020B0604020101020102" pitchFamily="34" charset="0"/>
              </a:rPr>
              <a:t>When we asked children and young people about what they would like to change about Rotherham.</a:t>
            </a:r>
          </a:p>
          <a:p>
            <a:endParaRPr lang="en-GB" dirty="0">
              <a:latin typeface="CircularStd" panose="020B0604020101020102" pitchFamily="34" charset="0"/>
              <a:cs typeface="CircularStd" panose="020B0604020101020102" pitchFamily="34" charset="0"/>
            </a:endParaRPr>
          </a:p>
          <a:p>
            <a:r>
              <a:rPr lang="en-GB" dirty="0">
                <a:latin typeface="CircularStd" panose="020B0604020101020102" pitchFamily="34" charset="0"/>
                <a:cs typeface="CircularStd" panose="020B0604020101020102" pitchFamily="34" charset="0"/>
              </a:rPr>
              <a:t>Many ideas were suggested, including a new cinema for the town centre.</a:t>
            </a:r>
          </a:p>
          <a:p>
            <a:endParaRPr lang="en-GB" dirty="0">
              <a:latin typeface="CircularStd" panose="020B0604020101020102" pitchFamily="34" charset="0"/>
              <a:cs typeface="CircularStd" panose="020B0604020101020102" pitchFamily="34" charset="0"/>
            </a:endParaRPr>
          </a:p>
          <a:p>
            <a:r>
              <a:rPr lang="en-GB" dirty="0">
                <a:latin typeface="CircularStd" panose="020B0604020101020102" pitchFamily="34" charset="0"/>
                <a:cs typeface="CircularStd" panose="020B0604020101020102" pitchFamily="34" charset="0"/>
              </a:rPr>
              <a:t>They also came up with the themes for the events and festivals.</a:t>
            </a:r>
          </a:p>
        </p:txBody>
      </p:sp>
      <p:pic>
        <p:nvPicPr>
          <p:cNvPr id="5" name="Picture 4" descr="A group of people painting">
            <a:extLst>
              <a:ext uri="{FF2B5EF4-FFF2-40B4-BE49-F238E27FC236}">
                <a16:creationId xmlns:a16="http://schemas.microsoft.com/office/drawing/2014/main" id="{9EB22FA1-BF93-A5C1-7F69-E03FCA966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697" y="0"/>
            <a:ext cx="5467263" cy="3637610"/>
          </a:xfrm>
          <a:prstGeom prst="rect">
            <a:avLst/>
          </a:prstGeom>
        </p:spPr>
      </p:pic>
      <p:pic>
        <p:nvPicPr>
          <p:cNvPr id="8" name="Picture 7" descr="A group of kids playing with bubbles">
            <a:extLst>
              <a:ext uri="{FF2B5EF4-FFF2-40B4-BE49-F238E27FC236}">
                <a16:creationId xmlns:a16="http://schemas.microsoft.com/office/drawing/2014/main" id="{7B4FB461-C66C-188C-EC36-E20DA1412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697" y="3200400"/>
            <a:ext cx="5498631" cy="3658481"/>
          </a:xfrm>
          <a:prstGeom prst="rect">
            <a:avLst/>
          </a:prstGeom>
        </p:spPr>
      </p:pic>
      <p:pic>
        <p:nvPicPr>
          <p:cNvPr id="11" name="Graphic 10" descr="Checkmark with solid fill">
            <a:extLst>
              <a:ext uri="{FF2B5EF4-FFF2-40B4-BE49-F238E27FC236}">
                <a16:creationId xmlns:a16="http://schemas.microsoft.com/office/drawing/2014/main" id="{9CDF9691-946E-BEE1-D348-0FB09C05C9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5981" y="2239098"/>
            <a:ext cx="3185031" cy="3185031"/>
          </a:xfrm>
          <a:prstGeom prst="rect">
            <a:avLst/>
          </a:prstGeom>
        </p:spPr>
      </p:pic>
    </p:spTree>
    <p:extLst>
      <p:ext uri="{BB962C8B-B14F-4D97-AF65-F5344CB8AC3E}">
        <p14:creationId xmlns:p14="http://schemas.microsoft.com/office/powerpoint/2010/main" val="337610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83BCB9-5E3B-5F88-411F-BCD17930032F}"/>
              </a:ext>
              <a:ext uri="{C183D7F6-B498-43B3-948B-1728B52AA6E4}">
                <adec:decorative xmlns:adec="http://schemas.microsoft.com/office/drawing/2017/decorative" val="0"/>
              </a:ext>
            </a:extLst>
          </p:cNvPr>
          <p:cNvSpPr>
            <a:spLocks noGrp="1"/>
          </p:cNvSpPr>
          <p:nvPr>
            <p:ph type="title"/>
          </p:nvPr>
        </p:nvSpPr>
        <p:spPr>
          <a:xfrm>
            <a:off x="3614292" y="111672"/>
            <a:ext cx="8132979" cy="1671569"/>
          </a:xfrm>
        </p:spPr>
        <p:txBody>
          <a:bodyPr>
            <a:normAutofit/>
          </a:bodyPr>
          <a:lstStyle/>
          <a:p>
            <a:pPr algn="ctr"/>
            <a:r>
              <a:rPr lang="en-GB" sz="4000" dirty="0">
                <a:latin typeface="Arthura Black" pitchFamily="50" charset="0"/>
              </a:rPr>
              <a:t>You’re Not From New York City, You’re From Rov’rum</a:t>
            </a:r>
          </a:p>
        </p:txBody>
      </p:sp>
      <p:sp>
        <p:nvSpPr>
          <p:cNvPr id="2" name="Content Placeholder 2">
            <a:extLst>
              <a:ext uri="{FF2B5EF4-FFF2-40B4-BE49-F238E27FC236}">
                <a16:creationId xmlns:a16="http://schemas.microsoft.com/office/drawing/2014/main" id="{FF17B910-4ED1-6E36-6B0C-FACD9C95D09B}"/>
              </a:ext>
            </a:extLst>
          </p:cNvPr>
          <p:cNvSpPr>
            <a:spLocks noGrp="1"/>
          </p:cNvSpPr>
          <p:nvPr>
            <p:ph idx="1"/>
          </p:nvPr>
        </p:nvSpPr>
        <p:spPr>
          <a:xfrm>
            <a:off x="994289" y="1888800"/>
            <a:ext cx="10752981" cy="1278623"/>
          </a:xfrm>
        </p:spPr>
        <p:txBody>
          <a:bodyPr>
            <a:normAutofit/>
          </a:bodyPr>
          <a:lstStyle/>
          <a:p>
            <a:pPr marL="0" indent="0">
              <a:buNone/>
            </a:pPr>
            <a:r>
              <a:rPr lang="en-GB" sz="2400" dirty="0">
                <a:effectLst/>
                <a:latin typeface="CircularStd" panose="020B0604020101020102" pitchFamily="34" charset="0"/>
                <a:cs typeface="CircularStd" panose="020B0604020101020102" pitchFamily="34" charset="0"/>
              </a:rPr>
              <a:t>This theme is focused on celebrating the brilliant people, places and stories that already exist in Rotherham. It champions the gems of our borough and helps make people feel proud to call Rotherham home.</a:t>
            </a:r>
          </a:p>
          <a:p>
            <a:pPr marL="0" indent="0">
              <a:buNone/>
            </a:pPr>
            <a:endParaRPr lang="en-GB" sz="1800" dirty="0">
              <a:latin typeface="CircularStd" panose="020B0604020101020102" pitchFamily="34" charset="0"/>
              <a:ea typeface="Times New Roman" panose="02020603050405020304" pitchFamily="18" charset="0"/>
              <a:cs typeface="CircularStd" panose="020B0604020101020102" pitchFamily="34" charset="0"/>
            </a:endParaRPr>
          </a:p>
        </p:txBody>
      </p:sp>
      <p:pic>
        <p:nvPicPr>
          <p:cNvPr id="6" name="Picture 5" descr="A picture containing doodle of eyes and hair">
            <a:extLst>
              <a:ext uri="{FF2B5EF4-FFF2-40B4-BE49-F238E27FC236}">
                <a16:creationId xmlns:a16="http://schemas.microsoft.com/office/drawing/2014/main" id="{0165407B-0297-08FB-FEA3-9091A64AD29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075" y="-494466"/>
            <a:ext cx="2883843" cy="2883843"/>
          </a:xfrm>
          <a:prstGeom prst="rect">
            <a:avLst/>
          </a:prstGeom>
        </p:spPr>
      </p:pic>
      <p:sp>
        <p:nvSpPr>
          <p:cNvPr id="3" name="Title 1">
            <a:extLst>
              <a:ext uri="{FF2B5EF4-FFF2-40B4-BE49-F238E27FC236}">
                <a16:creationId xmlns:a16="http://schemas.microsoft.com/office/drawing/2014/main" id="{D960D083-B0FB-5F4B-CC4B-23543293CE8B}"/>
              </a:ext>
            </a:extLst>
          </p:cNvPr>
          <p:cNvSpPr txBox="1">
            <a:spLocks/>
          </p:cNvSpPr>
          <p:nvPr/>
        </p:nvSpPr>
        <p:spPr>
          <a:xfrm>
            <a:off x="3733801" y="3355284"/>
            <a:ext cx="7463910" cy="1278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thura Black" pitchFamily="50" charset="0"/>
                <a:ea typeface="+mj-ea"/>
                <a:cs typeface="+mj-cs"/>
              </a:rPr>
              <a:t>Who We Are, Where We Come From</a:t>
            </a:r>
          </a:p>
        </p:txBody>
      </p:sp>
      <p:sp>
        <p:nvSpPr>
          <p:cNvPr id="7" name="TextBox 6">
            <a:extLst>
              <a:ext uri="{FF2B5EF4-FFF2-40B4-BE49-F238E27FC236}">
                <a16:creationId xmlns:a16="http://schemas.microsoft.com/office/drawing/2014/main" id="{79465D13-887F-2497-549A-3DDDD6AD13B7}"/>
              </a:ext>
            </a:extLst>
          </p:cNvPr>
          <p:cNvSpPr txBox="1"/>
          <p:nvPr/>
        </p:nvSpPr>
        <p:spPr>
          <a:xfrm>
            <a:off x="714375" y="4945375"/>
            <a:ext cx="110328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ircularStd" panose="020B0604020101020102" pitchFamily="34" charset="0"/>
                <a:cs typeface="CircularStd" panose="020B0604020101020102" pitchFamily="34" charset="0"/>
              </a:rPr>
              <a:t>This theme is focused on celebrating the diverse individuals and communities who call Rotherham home. Activity will seek to build community cohesion and champion marginalised and underrepresented groups, increasing equality, accessibility and inclusion.</a:t>
            </a:r>
          </a:p>
        </p:txBody>
      </p:sp>
      <p:pic>
        <p:nvPicPr>
          <p:cNvPr id="4" name="Picture 3" descr="A picture containing black sketching pencil">
            <a:extLst>
              <a:ext uri="{FF2B5EF4-FFF2-40B4-BE49-F238E27FC236}">
                <a16:creationId xmlns:a16="http://schemas.microsoft.com/office/drawing/2014/main" id="{983846F0-146B-74A2-8170-6E6165D7B493}"/>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290" y="2946891"/>
            <a:ext cx="2095411" cy="2095411"/>
          </a:xfrm>
          <a:prstGeom prst="rect">
            <a:avLst/>
          </a:prstGeom>
        </p:spPr>
      </p:pic>
    </p:spTree>
    <p:extLst>
      <p:ext uri="{BB962C8B-B14F-4D97-AF65-F5344CB8AC3E}">
        <p14:creationId xmlns:p14="http://schemas.microsoft.com/office/powerpoint/2010/main" val="336909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83BCB9-5E3B-5F88-411F-BCD17930032F}"/>
              </a:ext>
            </a:extLst>
          </p:cNvPr>
          <p:cNvSpPr>
            <a:spLocks noGrp="1"/>
          </p:cNvSpPr>
          <p:nvPr>
            <p:ph type="title"/>
          </p:nvPr>
        </p:nvSpPr>
        <p:spPr>
          <a:xfrm>
            <a:off x="3614292" y="111672"/>
            <a:ext cx="8132979" cy="1671569"/>
          </a:xfrm>
        </p:spPr>
        <p:txBody>
          <a:bodyPr>
            <a:normAutofit/>
          </a:bodyPr>
          <a:lstStyle/>
          <a:p>
            <a:pPr algn="ctr"/>
            <a:r>
              <a:rPr lang="en-GB" sz="4000" dirty="0">
                <a:latin typeface="Arthura Black" pitchFamily="50" charset="0"/>
              </a:rPr>
              <a:t>Plug In &amp; Play</a:t>
            </a:r>
          </a:p>
        </p:txBody>
      </p:sp>
      <p:sp>
        <p:nvSpPr>
          <p:cNvPr id="2" name="Content Placeholder 2">
            <a:extLst>
              <a:ext uri="{FF2B5EF4-FFF2-40B4-BE49-F238E27FC236}">
                <a16:creationId xmlns:a16="http://schemas.microsoft.com/office/drawing/2014/main" id="{FF17B910-4ED1-6E36-6B0C-FACD9C95D09B}"/>
              </a:ext>
            </a:extLst>
          </p:cNvPr>
          <p:cNvSpPr>
            <a:spLocks noGrp="1"/>
          </p:cNvSpPr>
          <p:nvPr>
            <p:ph idx="1"/>
          </p:nvPr>
        </p:nvSpPr>
        <p:spPr>
          <a:xfrm>
            <a:off x="444729" y="1783241"/>
            <a:ext cx="11302542" cy="1671569"/>
          </a:xfrm>
        </p:spPr>
        <p:txBody>
          <a:bodyPr>
            <a:normAutofit/>
          </a:bodyPr>
          <a:lstStyle/>
          <a:p>
            <a:pPr marL="0" indent="0" algn="ctr">
              <a:buNone/>
            </a:pPr>
            <a:r>
              <a:rPr lang="en-GB" sz="2400" dirty="0">
                <a:latin typeface="CircularStd" panose="020B0604020101020102" pitchFamily="34" charset="0"/>
                <a:ea typeface="Times New Roman" panose="02020603050405020304" pitchFamily="18" charset="0"/>
                <a:cs typeface="CircularStd" panose="020B0604020101020102" pitchFamily="34" charset="0"/>
              </a:rPr>
              <a:t>This theme is focused on all sorts of play and games. It covers elite sports, grassroots games and play-based activities – for all ages! It also includes videogaming, coding, and different forms of digital making such filming, photography, projection mapping, AR, VR – and much more!</a:t>
            </a:r>
          </a:p>
        </p:txBody>
      </p:sp>
      <p:pic>
        <p:nvPicPr>
          <p:cNvPr id="8" name="Picture 7" descr="A picture containing black shoe on a skateboard ">
            <a:extLst>
              <a:ext uri="{FF2B5EF4-FFF2-40B4-BE49-F238E27FC236}">
                <a16:creationId xmlns:a16="http://schemas.microsoft.com/office/drawing/2014/main" id="{C0D64F22-5D32-8E2B-A352-5F5542F874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3147" y="-280778"/>
            <a:ext cx="2334953" cy="2334953"/>
          </a:xfrm>
          <a:prstGeom prst="rect">
            <a:avLst/>
          </a:prstGeom>
        </p:spPr>
      </p:pic>
      <p:sp>
        <p:nvSpPr>
          <p:cNvPr id="3" name="Title 1" descr="world beneath our feet">
            <a:extLst>
              <a:ext uri="{FF2B5EF4-FFF2-40B4-BE49-F238E27FC236}">
                <a16:creationId xmlns:a16="http://schemas.microsoft.com/office/drawing/2014/main" id="{D960D083-B0FB-5F4B-CC4B-23543293CE8B}"/>
              </a:ext>
              <a:ext uri="{C183D7F6-B498-43B3-948B-1728B52AA6E4}">
                <adec:decorative xmlns:adec="http://schemas.microsoft.com/office/drawing/2017/decorative" val="0"/>
              </a:ext>
            </a:extLst>
          </p:cNvPr>
          <p:cNvSpPr txBox="1">
            <a:spLocks/>
          </p:cNvSpPr>
          <p:nvPr/>
        </p:nvSpPr>
        <p:spPr>
          <a:xfrm>
            <a:off x="4749285" y="3355284"/>
            <a:ext cx="6448425" cy="1278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Arthura Black" pitchFamily="50" charset="0"/>
              <a:ea typeface="+mj-ea"/>
              <a:cs typeface="+mj-cs"/>
            </a:endParaRPr>
          </a:p>
        </p:txBody>
      </p:sp>
      <p:sp>
        <p:nvSpPr>
          <p:cNvPr id="7" name="TextBox 6">
            <a:extLst>
              <a:ext uri="{FF2B5EF4-FFF2-40B4-BE49-F238E27FC236}">
                <a16:creationId xmlns:a16="http://schemas.microsoft.com/office/drawing/2014/main" id="{79465D13-887F-2497-549A-3DDDD6AD13B7}"/>
              </a:ext>
            </a:extLst>
          </p:cNvPr>
          <p:cNvSpPr txBox="1"/>
          <p:nvPr/>
        </p:nvSpPr>
        <p:spPr>
          <a:xfrm>
            <a:off x="714375" y="5217382"/>
            <a:ext cx="110328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dirty="0">
                <a:latin typeface="CircularStd" panose="020B0604020101020102" pitchFamily="34" charset="0"/>
                <a:cs typeface="CircularStd" panose="020B0604020101020102" pitchFamily="34" charset="0"/>
              </a:rPr>
              <a:t>This theme is focused on celebrating our borough’s natural environments. It has a focus on sustainability and conservation, helping make sure Rotherham’s woodlands, meadows, parks, rivers and lakes can be enjoyed by generations to come. </a:t>
            </a:r>
            <a:endParaRPr kumimoji="0" lang="en-GB" sz="2400" b="0" i="0" u="none" strike="noStrike" kern="1200" cap="none" spc="0" normalizeH="0" baseline="0" noProof="0" dirty="0">
              <a:ln>
                <a:noFill/>
              </a:ln>
              <a:solidFill>
                <a:prstClr val="black"/>
              </a:solidFill>
              <a:effectLst/>
              <a:uLnTx/>
              <a:uFillTx/>
              <a:latin typeface="CircularStd" panose="020B0604020101020102" pitchFamily="34" charset="0"/>
              <a:ea typeface="Times New Roman" panose="02020603050405020304" pitchFamily="18" charset="0"/>
              <a:cs typeface="CircularStd" panose="020B0604020101020102" pitchFamily="34" charset="0"/>
            </a:endParaRPr>
          </a:p>
        </p:txBody>
      </p:sp>
      <p:sp>
        <p:nvSpPr>
          <p:cNvPr id="9" name="Title 1">
            <a:extLst>
              <a:ext uri="{FF2B5EF4-FFF2-40B4-BE49-F238E27FC236}">
                <a16:creationId xmlns:a16="http://schemas.microsoft.com/office/drawing/2014/main" id="{61B5536D-ADC3-7480-7419-87644EE27370}"/>
              </a:ext>
            </a:extLst>
          </p:cNvPr>
          <p:cNvSpPr txBox="1">
            <a:spLocks/>
          </p:cNvSpPr>
          <p:nvPr/>
        </p:nvSpPr>
        <p:spPr>
          <a:xfrm>
            <a:off x="4128668" y="3549525"/>
            <a:ext cx="7709491" cy="1477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thura Black" pitchFamily="50" charset="0"/>
                <a:ea typeface="+mj-ea"/>
                <a:cs typeface="+mj-cs"/>
              </a:rPr>
              <a:t>World Beneath Our Feet</a:t>
            </a:r>
          </a:p>
        </p:txBody>
      </p:sp>
      <p:pic>
        <p:nvPicPr>
          <p:cNvPr id="10" name="Picture 9" descr="A picture containing a doodle flower">
            <a:extLst>
              <a:ext uri="{FF2B5EF4-FFF2-40B4-BE49-F238E27FC236}">
                <a16:creationId xmlns:a16="http://schemas.microsoft.com/office/drawing/2014/main" id="{2EAAEB64-9201-4576-0379-9CA74B0DB1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7593" y="3249687"/>
            <a:ext cx="2110187" cy="2110187"/>
          </a:xfrm>
          <a:prstGeom prst="rect">
            <a:avLst/>
          </a:prstGeom>
        </p:spPr>
      </p:pic>
    </p:spTree>
    <p:extLst>
      <p:ext uri="{BB962C8B-B14F-4D97-AF65-F5344CB8AC3E}">
        <p14:creationId xmlns:p14="http://schemas.microsoft.com/office/powerpoint/2010/main" val="163377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90">
            <a:extLst>
              <a:ext uri="{FF2B5EF4-FFF2-40B4-BE49-F238E27FC236}">
                <a16:creationId xmlns:a16="http://schemas.microsoft.com/office/drawing/2014/main" id="{03BE3B96-9AE2-C41E-36A1-3E5847464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6">
            <a:extLst>
              <a:ext uri="{FF2B5EF4-FFF2-40B4-BE49-F238E27FC236}">
                <a16:creationId xmlns:a16="http://schemas.microsoft.com/office/drawing/2014/main" id="{240E6B1C-1390-EDEF-C648-004949DD6EC8}"/>
              </a:ext>
            </a:extLst>
          </p:cNvPr>
          <p:cNvSpPr>
            <a:spLocks noGrp="1"/>
          </p:cNvSpPr>
          <p:nvPr>
            <p:ph type="title" idx="4294967295"/>
          </p:nvPr>
        </p:nvSpPr>
        <p:spPr>
          <a:xfrm>
            <a:off x="7770813" y="1355725"/>
            <a:ext cx="4418012" cy="41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chemeClr val="tx1"/>
                </a:solidFill>
                <a:effectLst/>
                <a:uLnTx/>
                <a:uFillTx/>
                <a:latin typeface="Arthura Black"/>
                <a:ea typeface="+mn-ea"/>
                <a:cs typeface="Circular Std Bold" panose="020B0804020101010102" pitchFamily="34" charset="0"/>
              </a:rPr>
              <a:t>Children’s Capital of Culture has invited children and young people  to share their ideas for new events, projects, places and activities for Rotherham.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Circular Std Bold" panose="020B0804020101010102" pitchFamily="34" charset="0"/>
              <a:ea typeface="+mn-ea"/>
              <a:cs typeface="Circular Std Bold" panose="020B0804020101010102" pitchFamily="34" charset="0"/>
            </a:endParaRPr>
          </a:p>
        </p:txBody>
      </p:sp>
      <p:pic>
        <p:nvPicPr>
          <p:cNvPr id="6" name="Graphic 5" descr="Children's Capital of Culture logo. Black cloud and yellow ribbon">
            <a:extLst>
              <a:ext uri="{FF2B5EF4-FFF2-40B4-BE49-F238E27FC236}">
                <a16:creationId xmlns:a16="http://schemas.microsoft.com/office/drawing/2014/main" id="{44FBB1DF-2E8D-E102-BB44-852E1A51D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3714" y="5752446"/>
            <a:ext cx="1827708" cy="864921"/>
          </a:xfrm>
          <a:prstGeom prst="rect">
            <a:avLst/>
          </a:prstGeom>
        </p:spPr>
      </p:pic>
      <p:pic>
        <p:nvPicPr>
          <p:cNvPr id="11" name="Picture 10" descr="A building with purple lights">
            <a:extLst>
              <a:ext uri="{FF2B5EF4-FFF2-40B4-BE49-F238E27FC236}">
                <a16:creationId xmlns:a16="http://schemas.microsoft.com/office/drawing/2014/main" id="{A873ACAA-27BC-955D-0307-05936441C26F}"/>
              </a:ext>
            </a:extLst>
          </p:cNvPr>
          <p:cNvPicPr>
            <a:picLocks noChangeAspect="1"/>
          </p:cNvPicPr>
          <p:nvPr/>
        </p:nvPicPr>
        <p:blipFill>
          <a:blip r:embed="rId5">
            <a:extLst>
              <a:ext uri="{28A0092B-C50C-407E-A947-70E740481C1C}">
                <a14:useLocalDpi xmlns:a14="http://schemas.microsoft.com/office/drawing/2010/main" val="0"/>
              </a:ext>
            </a:extLst>
          </a:blip>
          <a:srcRect l="17250" r="9893"/>
          <a:stretch/>
        </p:blipFill>
        <p:spPr>
          <a:xfrm>
            <a:off x="-83560" y="0"/>
            <a:ext cx="7489372" cy="6858000"/>
          </a:xfrm>
          <a:prstGeom prst="rect">
            <a:avLst/>
          </a:prstGeom>
        </p:spPr>
      </p:pic>
    </p:spTree>
    <p:extLst>
      <p:ext uri="{BB962C8B-B14F-4D97-AF65-F5344CB8AC3E}">
        <p14:creationId xmlns:p14="http://schemas.microsoft.com/office/powerpoint/2010/main" val="26542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kids playing with a game">
            <a:extLst>
              <a:ext uri="{FF2B5EF4-FFF2-40B4-BE49-F238E27FC236}">
                <a16:creationId xmlns:a16="http://schemas.microsoft.com/office/drawing/2014/main" id="{F16D3099-613B-C6DA-3294-2A9AF419CD9D}"/>
              </a:ext>
            </a:extLst>
          </p:cNvPr>
          <p:cNvPicPr>
            <a:picLocks noChangeAspect="1"/>
          </p:cNvPicPr>
          <p:nvPr/>
        </p:nvPicPr>
        <p:blipFill>
          <a:blip r:embed="rId3">
            <a:extLst>
              <a:ext uri="{28A0092B-C50C-407E-A947-70E740481C1C}">
                <a14:useLocalDpi xmlns:a14="http://schemas.microsoft.com/office/drawing/2010/main" val="0"/>
              </a:ext>
            </a:extLst>
          </a:blip>
          <a:srcRect t="6010" b="9721"/>
          <a:stretch>
            <a:fillRect/>
          </a:stretch>
        </p:blipFill>
        <p:spPr>
          <a:xfrm>
            <a:off x="1" y="1"/>
            <a:ext cx="12192000" cy="6857999"/>
          </a:xfrm>
          <a:prstGeom prst="rect">
            <a:avLst/>
          </a:prstGeom>
        </p:spPr>
      </p:pic>
      <p:sp useBgFill="1">
        <p:nvSpPr>
          <p:cNvPr id="14" name="Freeform: Shape 13">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06869C-5345-3A64-288B-3471D0BA95D9}"/>
              </a:ext>
            </a:extLst>
          </p:cNvPr>
          <p:cNvSpPr>
            <a:spLocks noGrp="1"/>
          </p:cNvSpPr>
          <p:nvPr>
            <p:ph type="title"/>
          </p:nvPr>
        </p:nvSpPr>
        <p:spPr>
          <a:xfrm>
            <a:off x="1037809" y="1071350"/>
            <a:ext cx="4775162" cy="1339382"/>
          </a:xfrm>
        </p:spPr>
        <p:txBody>
          <a:bodyPr>
            <a:normAutofit/>
          </a:bodyPr>
          <a:lstStyle/>
          <a:p>
            <a:r>
              <a:rPr lang="en-GB" sz="2800" dirty="0">
                <a:latin typeface="CircularStd" panose="020B0604020101020102" pitchFamily="34" charset="0"/>
                <a:cs typeface="CircularStd" panose="020B0604020101020102" pitchFamily="34" charset="0"/>
              </a:rPr>
              <a:t>At our school we are participating in </a:t>
            </a:r>
            <a:r>
              <a:rPr lang="en-GB" sz="2800" dirty="0" err="1">
                <a:latin typeface="CircularStd" panose="020B0604020101020102" pitchFamily="34" charset="0"/>
                <a:cs typeface="CircularStd" panose="020B0604020101020102" pitchFamily="34" charset="0"/>
              </a:rPr>
              <a:t>ReMake</a:t>
            </a:r>
            <a:r>
              <a:rPr lang="en-GB" sz="2800" dirty="0">
                <a:latin typeface="CircularStd" panose="020B0604020101020102" pitchFamily="34" charset="0"/>
                <a:cs typeface="CircularStd" panose="020B0604020101020102" pitchFamily="34" charset="0"/>
              </a:rPr>
              <a:t> and the Baton Relay….</a:t>
            </a:r>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hild running in a parade">
            <a:extLst>
              <a:ext uri="{FF2B5EF4-FFF2-40B4-BE49-F238E27FC236}">
                <a16:creationId xmlns:a16="http://schemas.microsoft.com/office/drawing/2014/main" id="{123009DA-AF60-7065-7811-4220793D12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5281" y="2538847"/>
            <a:ext cx="4320234" cy="2879436"/>
          </a:xfrm>
        </p:spPr>
      </p:pic>
    </p:spTree>
    <p:extLst>
      <p:ext uri="{BB962C8B-B14F-4D97-AF65-F5344CB8AC3E}">
        <p14:creationId xmlns:p14="http://schemas.microsoft.com/office/powerpoint/2010/main" val="75714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9F16-61C2-7CAB-3A0A-4F740FC90E9A}"/>
              </a:ext>
            </a:extLst>
          </p:cNvPr>
          <p:cNvSpPr>
            <a:spLocks noGrp="1"/>
          </p:cNvSpPr>
          <p:nvPr>
            <p:ph type="title"/>
          </p:nvPr>
        </p:nvSpPr>
        <p:spPr>
          <a:xfrm>
            <a:off x="436084" y="208931"/>
            <a:ext cx="11755916" cy="1142190"/>
          </a:xfrm>
        </p:spPr>
        <p:txBody>
          <a:bodyPr vert="horz" lIns="91440" tIns="45720" rIns="91440" bIns="45720" rtlCol="0" anchor="b">
            <a:normAutofit/>
          </a:bodyPr>
          <a:lstStyle/>
          <a:p>
            <a:r>
              <a:rPr lang="en-US" b="1" dirty="0">
                <a:latin typeface="Arthura Black"/>
                <a:cs typeface="Circular Std Bold" panose="020B0804020101010102" pitchFamily="34" charset="0"/>
              </a:rPr>
              <a:t>Children’s Capital of Culture Loves Reading</a:t>
            </a:r>
            <a:endParaRPr lang="en-US" kern="1200" dirty="0">
              <a:solidFill>
                <a:schemeClr val="tx1"/>
              </a:solidFill>
              <a:latin typeface="Arthura Black"/>
              <a:cs typeface="Circular Std Bold" panose="020B0804020101010102" pitchFamily="34" charset="0"/>
            </a:endParaRPr>
          </a:p>
        </p:txBody>
      </p:sp>
      <p:sp>
        <p:nvSpPr>
          <p:cNvPr id="11" name="TextBox 10">
            <a:extLst>
              <a:ext uri="{FF2B5EF4-FFF2-40B4-BE49-F238E27FC236}">
                <a16:creationId xmlns:a16="http://schemas.microsoft.com/office/drawing/2014/main" id="{CBF25A0E-0067-216F-2ABB-43E64D19DBE6}"/>
              </a:ext>
            </a:extLst>
          </p:cNvPr>
          <p:cNvSpPr txBox="1"/>
          <p:nvPr/>
        </p:nvSpPr>
        <p:spPr>
          <a:xfrm>
            <a:off x="106680" y="1750423"/>
            <a:ext cx="4213529" cy="4801314"/>
          </a:xfrm>
          <a:prstGeom prst="rect">
            <a:avLst/>
          </a:prstGeom>
          <a:noFill/>
        </p:spPr>
        <p:txBody>
          <a:bodyPr wrap="square" rtlCol="0">
            <a:spAutoFit/>
          </a:bodyPr>
          <a:lstStyle/>
          <a:p>
            <a:r>
              <a:rPr lang="en-GB" sz="2400" dirty="0">
                <a:latin typeface="CircularStd" panose="020B0604020101020102" pitchFamily="34" charset="0"/>
                <a:cs typeface="CircularStd" panose="020B0604020101020102" pitchFamily="34" charset="0"/>
              </a:rPr>
              <a:t>We are inviting every school in Rotherham to create a Children’s Capital of Culture display in your library.</a:t>
            </a:r>
          </a:p>
          <a:p>
            <a:endParaRPr lang="en-GB" sz="2400" dirty="0">
              <a:latin typeface="CircularStd" panose="020B0604020101020102" pitchFamily="34" charset="0"/>
              <a:cs typeface="CircularStd" panose="020B0604020101020102" pitchFamily="34" charset="0"/>
            </a:endParaRPr>
          </a:p>
          <a:p>
            <a:r>
              <a:rPr lang="en-GB" sz="2400" dirty="0">
                <a:latin typeface="CircularStd" panose="020B0604020101020102" pitchFamily="34" charset="0"/>
                <a:cs typeface="CircularStd" panose="020B0604020101020102" pitchFamily="34" charset="0"/>
              </a:rPr>
              <a:t>The aim of the task is to create a space which tells your school about Children’s Capital of Culture.</a:t>
            </a:r>
          </a:p>
          <a:p>
            <a:endParaRPr lang="en-GB" sz="2400" dirty="0">
              <a:latin typeface="CircularStd" panose="020B0604020101020102" pitchFamily="34" charset="0"/>
              <a:cs typeface="CircularStd" panose="020B0604020101020102" pitchFamily="34" charset="0"/>
            </a:endParaRPr>
          </a:p>
          <a:p>
            <a:r>
              <a:rPr lang="en-GB" sz="2400" dirty="0">
                <a:latin typeface="CircularStd" panose="020B0604020101020102" pitchFamily="34" charset="0"/>
                <a:cs typeface="CircularStd" panose="020B0604020101020102" pitchFamily="34" charset="0"/>
              </a:rPr>
              <a:t>The display should also encourage reading.</a:t>
            </a:r>
          </a:p>
          <a:p>
            <a:endParaRPr lang="en-GB" dirty="0">
              <a:latin typeface="CircularStd" panose="020B0604020101020102" pitchFamily="34" charset="0"/>
              <a:cs typeface="CircularStd" panose="020B0604020101020102" pitchFamily="34" charset="0"/>
            </a:endParaRPr>
          </a:p>
        </p:txBody>
      </p:sp>
      <p:pic>
        <p:nvPicPr>
          <p:cNvPr id="4" name="Picture 3" descr="A person standing in a classroom reading a book to a group of students">
            <a:extLst>
              <a:ext uri="{FF2B5EF4-FFF2-40B4-BE49-F238E27FC236}">
                <a16:creationId xmlns:a16="http://schemas.microsoft.com/office/drawing/2014/main" id="{AD1FDD0E-4694-D578-BCB3-DF8C134EF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89" y="1681259"/>
            <a:ext cx="7765111" cy="5176741"/>
          </a:xfrm>
          <a:prstGeom prst="rect">
            <a:avLst/>
          </a:prstGeom>
        </p:spPr>
      </p:pic>
    </p:spTree>
    <p:extLst>
      <p:ext uri="{BB962C8B-B14F-4D97-AF65-F5344CB8AC3E}">
        <p14:creationId xmlns:p14="http://schemas.microsoft.com/office/powerpoint/2010/main" val="3436036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8620</TotalTime>
  <Words>1002</Words>
  <Application>Microsoft Office PowerPoint</Application>
  <PresentationFormat>Widescreen</PresentationFormat>
  <Paragraphs>108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Arthura Black</vt:lpstr>
      <vt:lpstr>Calibri</vt:lpstr>
      <vt:lpstr>Calibri Light</vt:lpstr>
      <vt:lpstr>Circular Std Bold</vt:lpstr>
      <vt:lpstr>CircularStd</vt:lpstr>
      <vt:lpstr>Office Theme</vt:lpstr>
      <vt:lpstr> Introducing  Children’s Capital of Culture   </vt:lpstr>
      <vt:lpstr>What is Children’s Capital of Culture?</vt:lpstr>
      <vt:lpstr>Aims of the Creative Learning Programme:</vt:lpstr>
      <vt:lpstr>Children’s Capital of Culture Themes</vt:lpstr>
      <vt:lpstr>You’re Not From New York City, You’re From Rov’rum</vt:lpstr>
      <vt:lpstr>Plug In &amp; Play</vt:lpstr>
      <vt:lpstr>Children’s Capital of Culture has invited children and young people  to share their ideas for new events, projects, places and activities for Rotherham. </vt:lpstr>
      <vt:lpstr>At our school we are participating in ReMake and the Baton Relay….</vt:lpstr>
      <vt:lpstr>Children’s Capital of Culture Loves Reading</vt:lpstr>
      <vt:lpstr>Library display</vt:lpstr>
      <vt:lpstr> library display</vt:lpstr>
      <vt:lpstr>Library display </vt:lpstr>
      <vt:lpstr>We are very excited to see your library displays.  You can use our planning sheet to help you get started.  Once you have created your display, please share pictures of it with us on social media or by email.   </vt:lpstr>
      <vt:lpstr>COMING UP….  UPLIFT SPORT FESTIVAL 31ST JULY – 2ND AUGUST  ROTHERHAM SHOW 6th and 7th SEPT  REPLAY FILM AND MEDIA FESTIVAL  10th – 15th NOV</vt:lpstr>
      <vt:lpstr>Get in touch: Dr Becky Parry Creative Learning Manager Becky.parry@rotherham.gov.uk  Sarah Christie CCoC Programme Manager ccoc@rotherham.gov.uk   </vt:lpstr>
    </vt:vector>
  </TitlesOfParts>
  <Company>RMBC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Buchan</dc:creator>
  <cp:lastModifiedBy>Maisie Dorlin</cp:lastModifiedBy>
  <cp:revision>35</cp:revision>
  <dcterms:created xsi:type="dcterms:W3CDTF">2024-08-06T13:54:07Z</dcterms:created>
  <dcterms:modified xsi:type="dcterms:W3CDTF">2025-06-24T11:15:57Z</dcterms:modified>
</cp:coreProperties>
</file>